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9"/>
  </p:notesMasterIdLst>
  <p:handoutMasterIdLst>
    <p:handoutMasterId r:id="rId30"/>
  </p:handoutMasterIdLst>
  <p:sldIdLst>
    <p:sldId id="256" r:id="rId6"/>
    <p:sldId id="321" r:id="rId7"/>
    <p:sldId id="304" r:id="rId8"/>
    <p:sldId id="305" r:id="rId9"/>
    <p:sldId id="324" r:id="rId10"/>
    <p:sldId id="307" r:id="rId11"/>
    <p:sldId id="325" r:id="rId12"/>
    <p:sldId id="309" r:id="rId13"/>
    <p:sldId id="326" r:id="rId14"/>
    <p:sldId id="312" r:id="rId15"/>
    <p:sldId id="314" r:id="rId16"/>
    <p:sldId id="316" r:id="rId17"/>
    <p:sldId id="315" r:id="rId18"/>
    <p:sldId id="313" r:id="rId19"/>
    <p:sldId id="322" r:id="rId20"/>
    <p:sldId id="310" r:id="rId21"/>
    <p:sldId id="311" r:id="rId22"/>
    <p:sldId id="318" r:id="rId23"/>
    <p:sldId id="319" r:id="rId24"/>
    <p:sldId id="323" r:id="rId25"/>
    <p:sldId id="320" r:id="rId26"/>
    <p:sldId id="300" r:id="rId27"/>
    <p:sldId id="286"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61AC85-0BBE-44A2-9163-B3CE4E005BED}" v="9" dt="2021-10-20T17:37:50.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9" autoAdjust="0"/>
    <p:restoredTop sz="84274" autoAdjust="0"/>
  </p:normalViewPr>
  <p:slideViewPr>
    <p:cSldViewPr snapToGrid="0" showGuides="1">
      <p:cViewPr varScale="1">
        <p:scale>
          <a:sx n="56" d="100"/>
          <a:sy n="56" d="100"/>
        </p:scale>
        <p:origin x="1452" y="5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274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Gelfand" userId="d2f4eb55-36cb-410f-82e5-9d70b31a9e11" providerId="ADAL" clId="{EB61AC85-0BBE-44A2-9163-B3CE4E005BED}"/>
    <pc:docChg chg="custSel addSld delSld modSld">
      <pc:chgData name="Emily Gelfand" userId="d2f4eb55-36cb-410f-82e5-9d70b31a9e11" providerId="ADAL" clId="{EB61AC85-0BBE-44A2-9163-B3CE4E005BED}" dt="2021-10-20T17:52:58.618" v="4924" actId="20577"/>
      <pc:docMkLst>
        <pc:docMk/>
      </pc:docMkLst>
      <pc:sldChg chg="del">
        <pc:chgData name="Emily Gelfand" userId="d2f4eb55-36cb-410f-82e5-9d70b31a9e11" providerId="ADAL" clId="{EB61AC85-0BBE-44A2-9163-B3CE4E005BED}" dt="2021-10-18T21:20:36.630" v="0" actId="47"/>
        <pc:sldMkLst>
          <pc:docMk/>
          <pc:sldMk cId="4031205491" sldId="291"/>
        </pc:sldMkLst>
      </pc:sldChg>
      <pc:sldChg chg="del">
        <pc:chgData name="Emily Gelfand" userId="d2f4eb55-36cb-410f-82e5-9d70b31a9e11" providerId="ADAL" clId="{EB61AC85-0BBE-44A2-9163-B3CE4E005BED}" dt="2021-10-18T21:20:43.972" v="1" actId="2696"/>
        <pc:sldMkLst>
          <pc:docMk/>
          <pc:sldMk cId="1219734804" sldId="301"/>
        </pc:sldMkLst>
      </pc:sldChg>
      <pc:sldChg chg="add">
        <pc:chgData name="Emily Gelfand" userId="d2f4eb55-36cb-410f-82e5-9d70b31a9e11" providerId="ADAL" clId="{EB61AC85-0BBE-44A2-9163-B3CE4E005BED}" dt="2021-10-18T21:38:42.739" v="75"/>
        <pc:sldMkLst>
          <pc:docMk/>
          <pc:sldMk cId="4068524793" sldId="304"/>
        </pc:sldMkLst>
      </pc:sldChg>
      <pc:sldChg chg="add">
        <pc:chgData name="Emily Gelfand" userId="d2f4eb55-36cb-410f-82e5-9d70b31a9e11" providerId="ADAL" clId="{EB61AC85-0BBE-44A2-9163-B3CE4E005BED}" dt="2021-10-18T21:38:42.739" v="75"/>
        <pc:sldMkLst>
          <pc:docMk/>
          <pc:sldMk cId="520527634" sldId="305"/>
        </pc:sldMkLst>
      </pc:sldChg>
      <pc:sldChg chg="del">
        <pc:chgData name="Emily Gelfand" userId="d2f4eb55-36cb-410f-82e5-9d70b31a9e11" providerId="ADAL" clId="{EB61AC85-0BBE-44A2-9163-B3CE4E005BED}" dt="2021-10-18T21:21:38.905" v="2" actId="2696"/>
        <pc:sldMkLst>
          <pc:docMk/>
          <pc:sldMk cId="629374096" sldId="305"/>
        </pc:sldMkLst>
      </pc:sldChg>
      <pc:sldChg chg="del">
        <pc:chgData name="Emily Gelfand" userId="d2f4eb55-36cb-410f-82e5-9d70b31a9e11" providerId="ADAL" clId="{EB61AC85-0BBE-44A2-9163-B3CE4E005BED}" dt="2021-10-18T21:21:38.905" v="2" actId="2696"/>
        <pc:sldMkLst>
          <pc:docMk/>
          <pc:sldMk cId="515353762" sldId="306"/>
        </pc:sldMkLst>
      </pc:sldChg>
      <pc:sldChg chg="add">
        <pc:chgData name="Emily Gelfand" userId="d2f4eb55-36cb-410f-82e5-9d70b31a9e11" providerId="ADAL" clId="{EB61AC85-0BBE-44A2-9163-B3CE4E005BED}" dt="2021-10-18T21:38:01.759" v="73"/>
        <pc:sldMkLst>
          <pc:docMk/>
          <pc:sldMk cId="2000169811" sldId="307"/>
        </pc:sldMkLst>
      </pc:sldChg>
      <pc:sldChg chg="del">
        <pc:chgData name="Emily Gelfand" userId="d2f4eb55-36cb-410f-82e5-9d70b31a9e11" providerId="ADAL" clId="{EB61AC85-0BBE-44A2-9163-B3CE4E005BED}" dt="2021-10-18T21:21:38.905" v="2" actId="2696"/>
        <pc:sldMkLst>
          <pc:docMk/>
          <pc:sldMk cId="3699568517" sldId="307"/>
        </pc:sldMkLst>
      </pc:sldChg>
      <pc:sldChg chg="del">
        <pc:chgData name="Emily Gelfand" userId="d2f4eb55-36cb-410f-82e5-9d70b31a9e11" providerId="ADAL" clId="{EB61AC85-0BBE-44A2-9163-B3CE4E005BED}" dt="2021-10-18T21:21:38.905" v="2" actId="2696"/>
        <pc:sldMkLst>
          <pc:docMk/>
          <pc:sldMk cId="1718116221" sldId="308"/>
        </pc:sldMkLst>
      </pc:sldChg>
      <pc:sldChg chg="modSp mod modNotesTx">
        <pc:chgData name="Emily Gelfand" userId="d2f4eb55-36cb-410f-82e5-9d70b31a9e11" providerId="ADAL" clId="{EB61AC85-0BBE-44A2-9163-B3CE4E005BED}" dt="2021-10-18T21:42:36.433" v="927" actId="20577"/>
        <pc:sldMkLst>
          <pc:docMk/>
          <pc:sldMk cId="4153811950" sldId="309"/>
        </pc:sldMkLst>
        <pc:spChg chg="mod">
          <ac:chgData name="Emily Gelfand" userId="d2f4eb55-36cb-410f-82e5-9d70b31a9e11" providerId="ADAL" clId="{EB61AC85-0BBE-44A2-9163-B3CE4E005BED}" dt="2021-10-18T21:39:09.029" v="86" actId="20577"/>
          <ac:spMkLst>
            <pc:docMk/>
            <pc:sldMk cId="4153811950" sldId="309"/>
            <ac:spMk id="2" creationId="{00000000-0000-0000-0000-000000000000}"/>
          </ac:spMkLst>
        </pc:spChg>
      </pc:sldChg>
      <pc:sldChg chg="modSp mod">
        <pc:chgData name="Emily Gelfand" userId="d2f4eb55-36cb-410f-82e5-9d70b31a9e11" providerId="ADAL" clId="{EB61AC85-0BBE-44A2-9163-B3CE4E005BED}" dt="2021-10-18T21:43:36.564" v="1121" actId="6549"/>
        <pc:sldMkLst>
          <pc:docMk/>
          <pc:sldMk cId="3314055211" sldId="310"/>
        </pc:sldMkLst>
        <pc:spChg chg="mod">
          <ac:chgData name="Emily Gelfand" userId="d2f4eb55-36cb-410f-82e5-9d70b31a9e11" providerId="ADAL" clId="{EB61AC85-0BBE-44A2-9163-B3CE4E005BED}" dt="2021-10-18T21:43:36.564" v="1121" actId="6549"/>
          <ac:spMkLst>
            <pc:docMk/>
            <pc:sldMk cId="3314055211" sldId="310"/>
            <ac:spMk id="7" creationId="{00000000-0000-0000-0000-000000000000}"/>
          </ac:spMkLst>
        </pc:spChg>
      </pc:sldChg>
      <pc:sldChg chg="modSp mod modNotesTx">
        <pc:chgData name="Emily Gelfand" userId="d2f4eb55-36cb-410f-82e5-9d70b31a9e11" providerId="ADAL" clId="{EB61AC85-0BBE-44A2-9163-B3CE4E005BED}" dt="2021-10-18T21:41:39.853" v="684" actId="20577"/>
        <pc:sldMkLst>
          <pc:docMk/>
          <pc:sldMk cId="1108799062" sldId="312"/>
        </pc:sldMkLst>
        <pc:spChg chg="mod">
          <ac:chgData name="Emily Gelfand" userId="d2f4eb55-36cb-410f-82e5-9d70b31a9e11" providerId="ADAL" clId="{EB61AC85-0BBE-44A2-9163-B3CE4E005BED}" dt="2021-10-18T21:40:21.345" v="377" actId="20577"/>
          <ac:spMkLst>
            <pc:docMk/>
            <pc:sldMk cId="1108799062" sldId="312"/>
            <ac:spMk id="2" creationId="{00000000-0000-0000-0000-000000000000}"/>
          </ac:spMkLst>
        </pc:spChg>
      </pc:sldChg>
      <pc:sldChg chg="modNotesTx">
        <pc:chgData name="Emily Gelfand" userId="d2f4eb55-36cb-410f-82e5-9d70b31a9e11" providerId="ADAL" clId="{EB61AC85-0BBE-44A2-9163-B3CE4E005BED}" dt="2021-10-18T21:43:09.823" v="998" actId="20577"/>
        <pc:sldMkLst>
          <pc:docMk/>
          <pc:sldMk cId="3483775819" sldId="313"/>
        </pc:sldMkLst>
      </pc:sldChg>
      <pc:sldChg chg="modNotesTx">
        <pc:chgData name="Emily Gelfand" userId="d2f4eb55-36cb-410f-82e5-9d70b31a9e11" providerId="ADAL" clId="{EB61AC85-0BBE-44A2-9163-B3CE4E005BED}" dt="2021-10-18T21:40:51.133" v="488" actId="20577"/>
        <pc:sldMkLst>
          <pc:docMk/>
          <pc:sldMk cId="550683255" sldId="314"/>
        </pc:sldMkLst>
      </pc:sldChg>
      <pc:sldChg chg="modNotesTx">
        <pc:chgData name="Emily Gelfand" userId="d2f4eb55-36cb-410f-82e5-9d70b31a9e11" providerId="ADAL" clId="{EB61AC85-0BBE-44A2-9163-B3CE4E005BED}" dt="2021-10-18T21:44:01.228" v="1173" actId="20577"/>
        <pc:sldMkLst>
          <pc:docMk/>
          <pc:sldMk cId="3821720433" sldId="319"/>
        </pc:sldMkLst>
      </pc:sldChg>
      <pc:sldChg chg="modNotesTx">
        <pc:chgData name="Emily Gelfand" userId="d2f4eb55-36cb-410f-82e5-9d70b31a9e11" providerId="ADAL" clId="{EB61AC85-0BBE-44A2-9163-B3CE4E005BED}" dt="2021-10-18T21:43:24.786" v="1095" actId="20577"/>
        <pc:sldMkLst>
          <pc:docMk/>
          <pc:sldMk cId="1532861518" sldId="322"/>
        </pc:sldMkLst>
      </pc:sldChg>
      <pc:sldChg chg="modSp mod modNotesTx">
        <pc:chgData name="Emily Gelfand" userId="d2f4eb55-36cb-410f-82e5-9d70b31a9e11" providerId="ADAL" clId="{EB61AC85-0BBE-44A2-9163-B3CE4E005BED}" dt="2021-10-20T17:52:58.586" v="4923" actId="20577"/>
        <pc:sldMkLst>
          <pc:docMk/>
          <pc:sldMk cId="1856927272" sldId="323"/>
        </pc:sldMkLst>
        <pc:spChg chg="mod">
          <ac:chgData name="Emily Gelfand" userId="d2f4eb55-36cb-410f-82e5-9d70b31a9e11" providerId="ADAL" clId="{EB61AC85-0BBE-44A2-9163-B3CE4E005BED}" dt="2021-10-20T17:43:21.732" v="4524" actId="1076"/>
          <ac:spMkLst>
            <pc:docMk/>
            <pc:sldMk cId="1856927272" sldId="323"/>
            <ac:spMk id="2" creationId="{00000000-0000-0000-0000-000000000000}"/>
          </ac:spMkLst>
        </pc:spChg>
        <pc:spChg chg="mod">
          <ac:chgData name="Emily Gelfand" userId="d2f4eb55-36cb-410f-82e5-9d70b31a9e11" providerId="ADAL" clId="{EB61AC85-0BBE-44A2-9163-B3CE4E005BED}" dt="2021-10-20T17:46:29.720" v="4780" actId="20577"/>
          <ac:spMkLst>
            <pc:docMk/>
            <pc:sldMk cId="1856927272" sldId="323"/>
            <ac:spMk id="3" creationId="{00000000-0000-0000-0000-000000000000}"/>
          </ac:spMkLst>
        </pc:spChg>
      </pc:sldChg>
      <pc:sldChg chg="modSp new mod modNotesTx">
        <pc:chgData name="Emily Gelfand" userId="d2f4eb55-36cb-410f-82e5-9d70b31a9e11" providerId="ADAL" clId="{EB61AC85-0BBE-44A2-9163-B3CE4E005BED}" dt="2021-10-18T21:42:13.575" v="902" actId="20577"/>
        <pc:sldMkLst>
          <pc:docMk/>
          <pc:sldMk cId="3732974530" sldId="324"/>
        </pc:sldMkLst>
        <pc:spChg chg="mod">
          <ac:chgData name="Emily Gelfand" userId="d2f4eb55-36cb-410f-82e5-9d70b31a9e11" providerId="ADAL" clId="{EB61AC85-0BBE-44A2-9163-B3CE4E005BED}" dt="2021-10-18T21:36:53.927" v="10" actId="20577"/>
          <ac:spMkLst>
            <pc:docMk/>
            <pc:sldMk cId="3732974530" sldId="324"/>
            <ac:spMk id="2" creationId="{F578A56D-08A6-4E0A-AF22-BA51E312D83D}"/>
          </ac:spMkLst>
        </pc:spChg>
        <pc:spChg chg="mod">
          <ac:chgData name="Emily Gelfand" userId="d2f4eb55-36cb-410f-82e5-9d70b31a9e11" providerId="ADAL" clId="{EB61AC85-0BBE-44A2-9163-B3CE4E005BED}" dt="2021-10-18T21:37:11.233" v="72" actId="20577"/>
          <ac:spMkLst>
            <pc:docMk/>
            <pc:sldMk cId="3732974530" sldId="324"/>
            <ac:spMk id="3" creationId="{CB8F4CD2-4F05-4B4F-A5DB-02628CAB0C0A}"/>
          </ac:spMkLst>
        </pc:spChg>
      </pc:sldChg>
      <pc:sldChg chg="add modNotesTx">
        <pc:chgData name="Emily Gelfand" userId="d2f4eb55-36cb-410f-82e5-9d70b31a9e11" providerId="ADAL" clId="{EB61AC85-0BBE-44A2-9163-B3CE4E005BED}" dt="2021-10-18T21:42:29.684" v="924" actId="20577"/>
        <pc:sldMkLst>
          <pc:docMk/>
          <pc:sldMk cId="3699568517" sldId="325"/>
        </pc:sldMkLst>
      </pc:sldChg>
      <pc:sldChg chg="addSp delSp modSp new mod modNotesTx">
        <pc:chgData name="Emily Gelfand" userId="d2f4eb55-36cb-410f-82e5-9d70b31a9e11" providerId="ADAL" clId="{EB61AC85-0BBE-44A2-9163-B3CE4E005BED}" dt="2021-10-20T17:38:49.347" v="3531" actId="20577"/>
        <pc:sldMkLst>
          <pc:docMk/>
          <pc:sldMk cId="3476152734" sldId="326"/>
        </pc:sldMkLst>
        <pc:spChg chg="mod">
          <ac:chgData name="Emily Gelfand" userId="d2f4eb55-36cb-410f-82e5-9d70b31a9e11" providerId="ADAL" clId="{EB61AC85-0BBE-44A2-9163-B3CE4E005BED}" dt="2021-10-20T17:38:21.213" v="3374" actId="20577"/>
          <ac:spMkLst>
            <pc:docMk/>
            <pc:sldMk cId="3476152734" sldId="326"/>
            <ac:spMk id="2" creationId="{2AA22DF2-01D7-4B1E-8564-2DE23FB741B6}"/>
          </ac:spMkLst>
        </pc:spChg>
        <pc:spChg chg="mod">
          <ac:chgData name="Emily Gelfand" userId="d2f4eb55-36cb-410f-82e5-9d70b31a9e11" providerId="ADAL" clId="{EB61AC85-0BBE-44A2-9163-B3CE4E005BED}" dt="2021-10-20T17:36:51.674" v="2847" actId="1076"/>
          <ac:spMkLst>
            <pc:docMk/>
            <pc:sldMk cId="3476152734" sldId="326"/>
            <ac:spMk id="3" creationId="{B452F144-B433-478A-89D8-42A02242A485}"/>
          </ac:spMkLst>
        </pc:spChg>
        <pc:spChg chg="add del mod">
          <ac:chgData name="Emily Gelfand" userId="d2f4eb55-36cb-410f-82e5-9d70b31a9e11" providerId="ADAL" clId="{EB61AC85-0BBE-44A2-9163-B3CE4E005BED}" dt="2021-10-20T17:33:13.935" v="2755" actId="478"/>
          <ac:spMkLst>
            <pc:docMk/>
            <pc:sldMk cId="3476152734" sldId="326"/>
            <ac:spMk id="8" creationId="{D5EDDD1C-A80E-4FD9-9D7F-4C2380EDC49A}"/>
          </ac:spMkLst>
        </pc:spChg>
        <pc:spChg chg="add del mod">
          <ac:chgData name="Emily Gelfand" userId="d2f4eb55-36cb-410f-82e5-9d70b31a9e11" providerId="ADAL" clId="{EB61AC85-0BBE-44A2-9163-B3CE4E005BED}" dt="2021-10-20T17:34:04.350" v="2763" actId="478"/>
          <ac:spMkLst>
            <pc:docMk/>
            <pc:sldMk cId="3476152734" sldId="326"/>
            <ac:spMk id="11" creationId="{4BF69B18-06E8-4DB4-8591-A0E3C6C3AECA}"/>
          </ac:spMkLst>
        </pc:spChg>
        <pc:picChg chg="add mod">
          <ac:chgData name="Emily Gelfand" userId="d2f4eb55-36cb-410f-82e5-9d70b31a9e11" providerId="ADAL" clId="{EB61AC85-0BBE-44A2-9163-B3CE4E005BED}" dt="2021-10-20T17:36:47.651" v="2846" actId="1076"/>
          <ac:picMkLst>
            <pc:docMk/>
            <pc:sldMk cId="3476152734" sldId="326"/>
            <ac:picMk id="7" creationId="{4B03D645-4299-4854-938A-E00AEEE064A4}"/>
          </ac:picMkLst>
        </pc:picChg>
        <pc:picChg chg="add mod">
          <ac:chgData name="Emily Gelfand" userId="d2f4eb55-36cb-410f-82e5-9d70b31a9e11" providerId="ADAL" clId="{EB61AC85-0BBE-44A2-9163-B3CE4E005BED}" dt="2021-10-20T17:34:06.069" v="2764" actId="1076"/>
          <ac:picMkLst>
            <pc:docMk/>
            <pc:sldMk cId="3476152734" sldId="326"/>
            <ac:picMk id="10" creationId="{BA2CBAF9-F851-4C76-A838-E7D5C75EDA4D}"/>
          </ac:picMkLst>
        </pc:picChg>
        <pc:picChg chg="add mod">
          <ac:chgData name="Emily Gelfand" userId="d2f4eb55-36cb-410f-82e5-9d70b31a9e11" providerId="ADAL" clId="{EB61AC85-0BBE-44A2-9163-B3CE4E005BED}" dt="2021-10-20T17:34:42.462" v="2767" actId="688"/>
          <ac:picMkLst>
            <pc:docMk/>
            <pc:sldMk cId="3476152734" sldId="326"/>
            <ac:picMk id="13" creationId="{94EF1F9D-8E98-49CE-A4E2-2C6E13C7E6B4}"/>
          </ac:picMkLst>
        </pc:picChg>
        <pc:picChg chg="add mod">
          <ac:chgData name="Emily Gelfand" userId="d2f4eb55-36cb-410f-82e5-9d70b31a9e11" providerId="ADAL" clId="{EB61AC85-0BBE-44A2-9163-B3CE4E005BED}" dt="2021-10-20T17:34:51.667" v="2770" actId="688"/>
          <ac:picMkLst>
            <pc:docMk/>
            <pc:sldMk cId="3476152734" sldId="326"/>
            <ac:picMk id="14" creationId="{B3D6ECC1-2512-42E6-AEE2-EDB117621F8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2AF45-55AB-4B8A-B9A6-8DB016B19D3C}" type="datetimeFigureOut">
              <a:rPr lang="en-US" smtClean="0"/>
              <a:t>10/18/2021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12883-A54B-409A-9F72-3415D6925F15}" type="slidenum">
              <a:rPr lang="en-US" smtClean="0"/>
              <a:t>‹#›</a:t>
            </a:fld>
            <a:endParaRPr lang="en-US"/>
          </a:p>
        </p:txBody>
      </p:sp>
    </p:spTree>
    <p:extLst>
      <p:ext uri="{BB962C8B-B14F-4D97-AF65-F5344CB8AC3E}">
        <p14:creationId xmlns:p14="http://schemas.microsoft.com/office/powerpoint/2010/main" val="356445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41D1E-568F-4698-A79F-AE6B83DB9496}" type="datetimeFigureOut">
              <a:rPr lang="en-US" smtClean="0"/>
              <a:t>10/18/2021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AE43B-1292-43F3-9896-06072F055B51}" type="slidenum">
              <a:rPr lang="en-US" smtClean="0"/>
              <a:t>‹#›</a:t>
            </a:fld>
            <a:endParaRPr lang="en-US"/>
          </a:p>
        </p:txBody>
      </p:sp>
    </p:spTree>
    <p:extLst>
      <p:ext uri="{BB962C8B-B14F-4D97-AF65-F5344CB8AC3E}">
        <p14:creationId xmlns:p14="http://schemas.microsoft.com/office/powerpoint/2010/main" val="807896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a:t>
            </a:fld>
            <a:endParaRPr lang="en-US"/>
          </a:p>
        </p:txBody>
      </p:sp>
    </p:spTree>
    <p:extLst>
      <p:ext uri="{BB962C8B-B14F-4D97-AF65-F5344CB8AC3E}">
        <p14:creationId xmlns:p14="http://schemas.microsoft.com/office/powerpoint/2010/main" val="152401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Try splitting this string by the symbol “.”. What happens? What about “?”</a:t>
            </a:r>
          </a:p>
        </p:txBody>
      </p:sp>
      <p:sp>
        <p:nvSpPr>
          <p:cNvPr id="4" name="Slide Number Placeholder 3"/>
          <p:cNvSpPr>
            <a:spLocks noGrp="1"/>
          </p:cNvSpPr>
          <p:nvPr>
            <p:ph type="sldNum" sz="quarter" idx="5"/>
          </p:nvPr>
        </p:nvSpPr>
        <p:spPr/>
        <p:txBody>
          <a:bodyPr/>
          <a:lstStyle/>
          <a:p>
            <a:fld id="{B25AE43B-1292-43F3-9896-06072F055B51}" type="slidenum">
              <a:rPr lang="en-US" smtClean="0"/>
              <a:t>12</a:t>
            </a:fld>
            <a:endParaRPr lang="en-US"/>
          </a:p>
        </p:txBody>
      </p:sp>
    </p:spTree>
    <p:extLst>
      <p:ext uri="{BB962C8B-B14F-4D97-AF65-F5344CB8AC3E}">
        <p14:creationId xmlns:p14="http://schemas.microsoft.com/office/powerpoint/2010/main" val="421184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Find where the word temporal starts. How about the word rainbow?</a:t>
            </a:r>
          </a:p>
        </p:txBody>
      </p:sp>
      <p:sp>
        <p:nvSpPr>
          <p:cNvPr id="4" name="Slide Number Placeholder 3"/>
          <p:cNvSpPr>
            <a:spLocks noGrp="1"/>
          </p:cNvSpPr>
          <p:nvPr>
            <p:ph type="sldNum" sz="quarter" idx="5"/>
          </p:nvPr>
        </p:nvSpPr>
        <p:spPr/>
        <p:txBody>
          <a:bodyPr/>
          <a:lstStyle/>
          <a:p>
            <a:fld id="{B25AE43B-1292-43F3-9896-06072F055B51}" type="slidenum">
              <a:rPr lang="en-US" smtClean="0"/>
              <a:t>13</a:t>
            </a:fld>
            <a:endParaRPr lang="en-US"/>
          </a:p>
        </p:txBody>
      </p:sp>
    </p:spTree>
    <p:extLst>
      <p:ext uri="{BB962C8B-B14F-4D97-AF65-F5344CB8AC3E}">
        <p14:creationId xmlns:p14="http://schemas.microsoft.com/office/powerpoint/2010/main" val="132882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replace the favorite food here with your own favorite food! Any questions before we move on to another practice?</a:t>
            </a:r>
          </a:p>
        </p:txBody>
      </p:sp>
      <p:sp>
        <p:nvSpPr>
          <p:cNvPr id="4" name="Slide Number Placeholder 3"/>
          <p:cNvSpPr>
            <a:spLocks noGrp="1"/>
          </p:cNvSpPr>
          <p:nvPr>
            <p:ph type="sldNum" sz="quarter" idx="10"/>
          </p:nvPr>
        </p:nvSpPr>
        <p:spPr/>
        <p:txBody>
          <a:bodyPr/>
          <a:lstStyle/>
          <a:p>
            <a:fld id="{B25AE43B-1292-43F3-9896-06072F055B51}" type="slidenum">
              <a:rPr lang="en-US" smtClean="0"/>
              <a:t>14</a:t>
            </a:fld>
            <a:endParaRPr lang="en-US"/>
          </a:p>
        </p:txBody>
      </p:sp>
    </p:spTree>
    <p:extLst>
      <p:ext uri="{BB962C8B-B14F-4D97-AF65-F5344CB8AC3E}">
        <p14:creationId xmlns:p14="http://schemas.microsoft.com/office/powerpoint/2010/main" val="3325455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find, replace, join. Ask us any questions you might have – this one’s harder than the last! We’re here to help!!</a:t>
            </a:r>
          </a:p>
        </p:txBody>
      </p:sp>
      <p:sp>
        <p:nvSpPr>
          <p:cNvPr id="4" name="Slide Number Placeholder 3"/>
          <p:cNvSpPr>
            <a:spLocks noGrp="1"/>
          </p:cNvSpPr>
          <p:nvPr>
            <p:ph type="sldNum" sz="quarter" idx="10"/>
          </p:nvPr>
        </p:nvSpPr>
        <p:spPr/>
        <p:txBody>
          <a:bodyPr/>
          <a:lstStyle/>
          <a:p>
            <a:fld id="{B25AE43B-1292-43F3-9896-06072F055B51}" type="slidenum">
              <a:rPr lang="en-US" smtClean="0"/>
              <a:t>15</a:t>
            </a:fld>
            <a:endParaRPr lang="en-US"/>
          </a:p>
        </p:txBody>
      </p:sp>
    </p:spTree>
    <p:extLst>
      <p:ext uri="{BB962C8B-B14F-4D97-AF65-F5344CB8AC3E}">
        <p14:creationId xmlns:p14="http://schemas.microsoft.com/office/powerpoint/2010/main" val="3874060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5AE43B-1292-43F3-9896-06072F055B51}" type="slidenum">
              <a:rPr lang="en-US" smtClean="0"/>
              <a:t>16</a:t>
            </a:fld>
            <a:endParaRPr lang="en-US"/>
          </a:p>
        </p:txBody>
      </p:sp>
    </p:spTree>
    <p:extLst>
      <p:ext uri="{BB962C8B-B14F-4D97-AF65-F5344CB8AC3E}">
        <p14:creationId xmlns:p14="http://schemas.microsoft.com/office/powerpoint/2010/main" val="112366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two equals signs?</a:t>
            </a:r>
            <a:r>
              <a:rPr lang="en-US" baseline="0" dirty="0"/>
              <a:t> If you’ve noticed, we’ve used one equals sign to indicate that we’re setting a variable equal to something. Two equals signs is a test for equality, rather than an assignment of a value.</a:t>
            </a:r>
          </a:p>
          <a:p>
            <a:endParaRPr lang="en-US" baseline="0" dirty="0"/>
          </a:p>
          <a:p>
            <a:r>
              <a:rPr lang="en-US" baseline="0" dirty="0"/>
              <a:t>TASK: change the operations in the math problems to get the first result to print. Now can you make it print the second?</a:t>
            </a:r>
          </a:p>
        </p:txBody>
      </p:sp>
      <p:sp>
        <p:nvSpPr>
          <p:cNvPr id="4" name="Slide Number Placeholder 3"/>
          <p:cNvSpPr>
            <a:spLocks noGrp="1"/>
          </p:cNvSpPr>
          <p:nvPr>
            <p:ph type="sldNum" sz="quarter" idx="10"/>
          </p:nvPr>
        </p:nvSpPr>
        <p:spPr/>
        <p:txBody>
          <a:bodyPr/>
          <a:lstStyle/>
          <a:p>
            <a:fld id="{B25AE43B-1292-43F3-9896-06072F055B51}" type="slidenum">
              <a:rPr lang="en-US" smtClean="0"/>
              <a:t>17</a:t>
            </a:fld>
            <a:endParaRPr lang="en-US"/>
          </a:p>
        </p:txBody>
      </p:sp>
    </p:spTree>
    <p:extLst>
      <p:ext uri="{BB962C8B-B14F-4D97-AF65-F5344CB8AC3E}">
        <p14:creationId xmlns:p14="http://schemas.microsoft.com/office/powerpoint/2010/main" val="3441310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remove the second and fourth items in the list and reprint the for loop – does the numbering change? Now add a silly item somewhere in the list and print the for loop again.</a:t>
            </a:r>
          </a:p>
        </p:txBody>
      </p:sp>
      <p:sp>
        <p:nvSpPr>
          <p:cNvPr id="4" name="Slide Number Placeholder 3"/>
          <p:cNvSpPr>
            <a:spLocks noGrp="1"/>
          </p:cNvSpPr>
          <p:nvPr>
            <p:ph type="sldNum" sz="quarter" idx="5"/>
          </p:nvPr>
        </p:nvSpPr>
        <p:spPr/>
        <p:txBody>
          <a:bodyPr/>
          <a:lstStyle/>
          <a:p>
            <a:fld id="{B25AE43B-1292-43F3-9896-06072F055B51}" type="slidenum">
              <a:rPr lang="en-US" smtClean="0"/>
              <a:t>18</a:t>
            </a:fld>
            <a:endParaRPr lang="en-US"/>
          </a:p>
        </p:txBody>
      </p:sp>
    </p:spTree>
    <p:extLst>
      <p:ext uri="{BB962C8B-B14F-4D97-AF65-F5344CB8AC3E}">
        <p14:creationId xmlns:p14="http://schemas.microsoft.com/office/powerpoint/2010/main" val="377650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What happens if we remove the line that adds 1 to the start num? This is where we learn about the “stop” button!</a:t>
            </a:r>
          </a:p>
          <a:p>
            <a:r>
              <a:rPr lang="en-US" dirty="0"/>
              <a:t>Change the operation on the start num so it prints only odd numbers. Any other questions before our final practice?</a:t>
            </a:r>
          </a:p>
        </p:txBody>
      </p:sp>
      <p:sp>
        <p:nvSpPr>
          <p:cNvPr id="4" name="Slide Number Placeholder 3"/>
          <p:cNvSpPr>
            <a:spLocks noGrp="1"/>
          </p:cNvSpPr>
          <p:nvPr>
            <p:ph type="sldNum" sz="quarter" idx="5"/>
          </p:nvPr>
        </p:nvSpPr>
        <p:spPr/>
        <p:txBody>
          <a:bodyPr/>
          <a:lstStyle/>
          <a:p>
            <a:fld id="{B25AE43B-1292-43F3-9896-06072F055B51}" type="slidenum">
              <a:rPr lang="en-US" smtClean="0"/>
              <a:t>19</a:t>
            </a:fld>
            <a:endParaRPr lang="en-US"/>
          </a:p>
        </p:txBody>
      </p:sp>
    </p:spTree>
    <p:extLst>
      <p:ext uri="{BB962C8B-B14F-4D97-AF65-F5344CB8AC3E}">
        <p14:creationId xmlns:p14="http://schemas.microsoft.com/office/powerpoint/2010/main" val="1990185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20</a:t>
            </a:fld>
            <a:endParaRPr lang="en-US"/>
          </a:p>
        </p:txBody>
      </p:sp>
    </p:spTree>
    <p:extLst>
      <p:ext uri="{BB962C8B-B14F-4D97-AF65-F5344CB8AC3E}">
        <p14:creationId xmlns:p14="http://schemas.microsoft.com/office/powerpoint/2010/main" val="3149627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3</a:t>
            </a:fld>
            <a:endParaRPr lang="en-US"/>
          </a:p>
        </p:txBody>
      </p:sp>
    </p:spTree>
    <p:extLst>
      <p:ext uri="{BB962C8B-B14F-4D97-AF65-F5344CB8AC3E}">
        <p14:creationId xmlns:p14="http://schemas.microsoft.com/office/powerpoint/2010/main" val="1514007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4</a:t>
            </a:fld>
            <a:endParaRPr lang="en-US"/>
          </a:p>
        </p:txBody>
      </p:sp>
    </p:spTree>
    <p:extLst>
      <p:ext uri="{BB962C8B-B14F-4D97-AF65-F5344CB8AC3E}">
        <p14:creationId xmlns:p14="http://schemas.microsoft.com/office/powerpoint/2010/main" val="222216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quickly refresh your memories on some of the things we touched on last time that we’ll actually start using this time. </a:t>
            </a:r>
          </a:p>
        </p:txBody>
      </p:sp>
      <p:sp>
        <p:nvSpPr>
          <p:cNvPr id="4" name="Slide Number Placeholder 3"/>
          <p:cNvSpPr>
            <a:spLocks noGrp="1"/>
          </p:cNvSpPr>
          <p:nvPr>
            <p:ph type="sldNum" sz="quarter" idx="5"/>
          </p:nvPr>
        </p:nvSpPr>
        <p:spPr/>
        <p:txBody>
          <a:bodyPr/>
          <a:lstStyle/>
          <a:p>
            <a:fld id="{B25AE43B-1292-43F3-9896-06072F055B51}" type="slidenum">
              <a:rPr lang="en-US" smtClean="0"/>
              <a:t>5</a:t>
            </a:fld>
            <a:endParaRPr lang="en-US"/>
          </a:p>
        </p:txBody>
      </p:sp>
    </p:spTree>
    <p:extLst>
      <p:ext uri="{BB962C8B-B14F-4D97-AF65-F5344CB8AC3E}">
        <p14:creationId xmlns:p14="http://schemas.microsoft.com/office/powerpoint/2010/main" val="1528939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anything else anyone needs us to go over before we test your skills?</a:t>
            </a:r>
          </a:p>
        </p:txBody>
      </p:sp>
      <p:sp>
        <p:nvSpPr>
          <p:cNvPr id="4" name="Slide Number Placeholder 3"/>
          <p:cNvSpPr>
            <a:spLocks noGrp="1"/>
          </p:cNvSpPr>
          <p:nvPr>
            <p:ph type="sldNum" sz="quarter" idx="10"/>
          </p:nvPr>
        </p:nvSpPr>
        <p:spPr/>
        <p:txBody>
          <a:bodyPr/>
          <a:lstStyle/>
          <a:p>
            <a:fld id="{B25AE43B-1292-43F3-9896-06072F055B51}" type="slidenum">
              <a:rPr lang="en-US" smtClean="0"/>
              <a:t>7</a:t>
            </a:fld>
            <a:endParaRPr lang="en-US"/>
          </a:p>
        </p:txBody>
      </p:sp>
    </p:spTree>
    <p:extLst>
      <p:ext uri="{BB962C8B-B14F-4D97-AF65-F5344CB8AC3E}">
        <p14:creationId xmlns:p14="http://schemas.microsoft.com/office/powerpoint/2010/main" val="1357238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us what you got! Go to your notebooks and try solving these problems. You’ll have the answer sheet available, but don’t use it unless you really feel stuck and neither Emily nor I can help you. Notice that your</a:t>
            </a:r>
            <a:r>
              <a:rPr lang="en-US" baseline="0" dirty="0"/>
              <a:t> answer was a </a:t>
            </a:r>
            <a:r>
              <a:rPr lang="en-US" baseline="0" dirty="0" err="1"/>
              <a:t>boolean</a:t>
            </a:r>
            <a:r>
              <a:rPr lang="en-US" baseline="0" dirty="0"/>
              <a:t>!</a:t>
            </a:r>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8</a:t>
            </a:fld>
            <a:endParaRPr lang="en-US"/>
          </a:p>
        </p:txBody>
      </p:sp>
    </p:spTree>
    <p:extLst>
      <p:ext uri="{BB962C8B-B14F-4D97-AF65-F5344CB8AC3E}">
        <p14:creationId xmlns:p14="http://schemas.microsoft.com/office/powerpoint/2010/main" val="2786744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problem I’ve solved just recently for our lab, but I felt like it was generalizable enough that I’ve experienced it in just about every other lab I’ve worked at or with. So, here’s the story: …</a:t>
            </a:r>
          </a:p>
          <a:p>
            <a:r>
              <a:rPr lang="en-US" dirty="0"/>
              <a:t>As you can see, there’s lots of things that could be the cause here, or could potentially be irrelevant. What does the prompt suggest might be the problem before you even see the data, knowing nothing about the experiment? Rather than doing what people without skills to manipulate data can do, let’s learn how we can find the answer.</a:t>
            </a:r>
          </a:p>
        </p:txBody>
      </p:sp>
      <p:sp>
        <p:nvSpPr>
          <p:cNvPr id="4" name="Slide Number Placeholder 3"/>
          <p:cNvSpPr>
            <a:spLocks noGrp="1"/>
          </p:cNvSpPr>
          <p:nvPr>
            <p:ph type="sldNum" sz="quarter" idx="5"/>
          </p:nvPr>
        </p:nvSpPr>
        <p:spPr/>
        <p:txBody>
          <a:bodyPr/>
          <a:lstStyle/>
          <a:p>
            <a:fld id="{B25AE43B-1292-43F3-9896-06072F055B51}" type="slidenum">
              <a:rPr lang="en-US" smtClean="0"/>
              <a:t>9</a:t>
            </a:fld>
            <a:endParaRPr lang="en-US"/>
          </a:p>
        </p:txBody>
      </p:sp>
    </p:spTree>
    <p:extLst>
      <p:ext uri="{BB962C8B-B14F-4D97-AF65-F5344CB8AC3E}">
        <p14:creationId xmlns:p14="http://schemas.microsoft.com/office/powerpoint/2010/main" val="2834284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Moving on to some more complex work: Doing more with strings! Working with strings is a common tool, and python has a lot of built in support. We won’t get to spend too much time diving into this, but I’ll give some examples that you can play with later. Try to f</a:t>
            </a:r>
            <a:r>
              <a:rPr lang="en-US" dirty="0"/>
              <a:t>ollow along in your notebooks for these as I’ll include a little test of knowledge for you at the end of each explanation.  As always, remember, we love and want your questions, please ask them!</a:t>
            </a:r>
            <a:endParaRPr lang="en-US" b="0" dirty="0"/>
          </a:p>
          <a:p>
            <a:endParaRPr lang="en-US" dirty="0"/>
          </a:p>
        </p:txBody>
      </p:sp>
      <p:sp>
        <p:nvSpPr>
          <p:cNvPr id="4" name="Slide Number Placeholder 3"/>
          <p:cNvSpPr>
            <a:spLocks noGrp="1"/>
          </p:cNvSpPr>
          <p:nvPr>
            <p:ph type="sldNum" sz="quarter" idx="10"/>
          </p:nvPr>
        </p:nvSpPr>
        <p:spPr/>
        <p:txBody>
          <a:bodyPr/>
          <a:lstStyle/>
          <a:p>
            <a:fld id="{B25AE43B-1292-43F3-9896-06072F055B51}" type="slidenum">
              <a:rPr lang="en-US" smtClean="0"/>
              <a:t>10</a:t>
            </a:fld>
            <a:endParaRPr lang="en-US"/>
          </a:p>
        </p:txBody>
      </p:sp>
    </p:spTree>
    <p:extLst>
      <p:ext uri="{BB962C8B-B14F-4D97-AF65-F5344CB8AC3E}">
        <p14:creationId xmlns:p14="http://schemas.microsoft.com/office/powerpoint/2010/main" val="90996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adding a third piece of information in between the genotype and the animal ID, like the word “mouse”. Try joining the genotype and the animal id with another delineator, like a question mark.</a:t>
            </a:r>
          </a:p>
        </p:txBody>
      </p:sp>
      <p:sp>
        <p:nvSpPr>
          <p:cNvPr id="4" name="Slide Number Placeholder 3"/>
          <p:cNvSpPr>
            <a:spLocks noGrp="1"/>
          </p:cNvSpPr>
          <p:nvPr>
            <p:ph type="sldNum" sz="quarter" idx="5"/>
          </p:nvPr>
        </p:nvSpPr>
        <p:spPr/>
        <p:txBody>
          <a:bodyPr/>
          <a:lstStyle/>
          <a:p>
            <a:fld id="{B25AE43B-1292-43F3-9896-06072F055B51}" type="slidenum">
              <a:rPr lang="en-US" smtClean="0"/>
              <a:t>11</a:t>
            </a:fld>
            <a:endParaRPr lang="en-US"/>
          </a:p>
        </p:txBody>
      </p:sp>
    </p:spTree>
    <p:extLst>
      <p:ext uri="{BB962C8B-B14F-4D97-AF65-F5344CB8AC3E}">
        <p14:creationId xmlns:p14="http://schemas.microsoft.com/office/powerpoint/2010/main" val="2302147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1402871"/>
            <a:ext cx="7772400" cy="1571624"/>
          </a:xfrm>
        </p:spPr>
        <p:txBody>
          <a:bodyPr tIns="91440" bIns="91440">
            <a:noAutofit/>
          </a:bodyPr>
          <a:lstStyle>
            <a:lvl1pPr algn="ctr">
              <a:lnSpc>
                <a:spcPct val="80000"/>
              </a:lnSpc>
              <a:defRPr sz="4800" b="1">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85800" y="2788538"/>
            <a:ext cx="7772400" cy="838199"/>
          </a:xfrm>
        </p:spPr>
        <p:txBody>
          <a:bodyPr>
            <a:normAutofit/>
          </a:bodyPr>
          <a:lstStyle>
            <a:lvl1pPr marL="0" indent="0" algn="ctr">
              <a:spcBef>
                <a:spcPts val="0"/>
              </a:spcBef>
              <a:spcAft>
                <a:spcPts val="0"/>
              </a:spcAft>
              <a:buNone/>
              <a:defRPr sz="2400" b="1">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 Placeholder 7"/>
          <p:cNvSpPr>
            <a:spLocks noGrp="1"/>
          </p:cNvSpPr>
          <p:nvPr>
            <p:ph type="body" sz="quarter" idx="13" hasCustomPrompt="1"/>
          </p:nvPr>
        </p:nvSpPr>
        <p:spPr>
          <a:xfrm>
            <a:off x="599736" y="5337426"/>
            <a:ext cx="4338024" cy="1063374"/>
          </a:xfrm>
        </p:spPr>
        <p:txBody>
          <a:bodyPr>
            <a:normAutofit/>
          </a:bodyPr>
          <a:lstStyle>
            <a:lvl1pPr marL="0" indent="0">
              <a:spcBef>
                <a:spcPts val="0"/>
              </a:spcBef>
              <a:spcAft>
                <a:spcPts val="0"/>
              </a:spcAft>
              <a:buNone/>
              <a:defRPr sz="1500" b="1">
                <a:solidFill>
                  <a:schemeClr val="bg1"/>
                </a:solidFill>
              </a:defRPr>
            </a:lvl1pPr>
          </a:lstStyle>
          <a:p>
            <a:pPr lvl="0"/>
            <a:r>
              <a:rPr lang="en-US" dirty="0"/>
              <a:t>Presenter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06090" y="5817796"/>
            <a:ext cx="2447671" cy="578092"/>
          </a:xfrm>
          <a:prstGeom prst="rect">
            <a:avLst/>
          </a:prstGeom>
        </p:spPr>
      </p:pic>
      <p:sp>
        <p:nvSpPr>
          <p:cNvPr id="12" name="Text Placeholder 11"/>
          <p:cNvSpPr>
            <a:spLocks noGrp="1"/>
          </p:cNvSpPr>
          <p:nvPr>
            <p:ph type="body" sz="quarter" idx="14" hasCustomPrompt="1"/>
          </p:nvPr>
        </p:nvSpPr>
        <p:spPr>
          <a:xfrm>
            <a:off x="3079750" y="3653359"/>
            <a:ext cx="2992521" cy="344904"/>
          </a:xfrm>
        </p:spPr>
        <p:txBody>
          <a:bodyPr>
            <a:normAutofit/>
          </a:bodyPr>
          <a:lstStyle>
            <a:lvl1pPr marL="0" indent="0" algn="ctr">
              <a:buNone/>
              <a:defRPr sz="1400">
                <a:solidFill>
                  <a:schemeClr val="accent2"/>
                </a:solidFill>
              </a:defRPr>
            </a:lvl1pPr>
          </a:lstStyle>
          <a:p>
            <a:pPr lvl="0"/>
            <a:r>
              <a:rPr lang="en-US" dirty="0"/>
              <a:t>DATE</a:t>
            </a:r>
          </a:p>
        </p:txBody>
      </p:sp>
    </p:spTree>
    <p:extLst>
      <p:ext uri="{BB962C8B-B14F-4D97-AF65-F5344CB8AC3E}">
        <p14:creationId xmlns:p14="http://schemas.microsoft.com/office/powerpoint/2010/main" val="382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32" userDrawn="1">
          <p15:clr>
            <a:srgbClr val="FBAE40"/>
          </p15:clr>
        </p15:guide>
        <p15:guide id="2" pos="432" userDrawn="1">
          <p15:clr>
            <a:srgbClr val="FBAE40"/>
          </p15:clr>
        </p15:guide>
        <p15:guide id="3" pos="5328" userDrawn="1">
          <p15:clr>
            <a:srgbClr val="FBAE40"/>
          </p15:clr>
        </p15:guide>
        <p15:guide id="4" orient="horz" pos="288" userDrawn="1">
          <p15:clr>
            <a:srgbClr val="FBAE40"/>
          </p15:clr>
        </p15:guide>
        <p15:guide id="5" orient="horz" pos="1008" userDrawn="1">
          <p15:clr>
            <a:srgbClr val="FBAE40"/>
          </p15:clr>
        </p15:guide>
        <p15:guide id="6" orient="horz" pos="200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bo Slide A-2">
    <p:spTree>
      <p:nvGrpSpPr>
        <p:cNvPr id="1" name=""/>
        <p:cNvGrpSpPr/>
        <p:nvPr/>
      </p:nvGrpSpPr>
      <p:grpSpPr>
        <a:xfrm>
          <a:off x="0" y="0"/>
          <a:ext cx="0" cy="0"/>
          <a:chOff x="0" y="0"/>
          <a:chExt cx="0" cy="0"/>
        </a:xfrm>
      </p:grpSpPr>
      <p:sp>
        <p:nvSpPr>
          <p:cNvPr id="18" name="Rectangle 17"/>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solidFill>
                  <a:schemeClr val="bg1"/>
                </a:solidFill>
              </a:defRPr>
            </a:lvl1pPr>
          </a:lstStyle>
          <a:p>
            <a:pPr lvl="0"/>
            <a:r>
              <a:rPr lang="en-US"/>
              <a:t>Edit Master text styles</a:t>
            </a:r>
          </a:p>
        </p:txBody>
      </p:sp>
      <p:sp>
        <p:nvSpPr>
          <p:cNvPr id="15"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6"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4" name="TextBox 2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24399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bo Slide B-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56173"/>
            <a:ext cx="7772400" cy="628650"/>
          </a:xfrm>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bg1">
              <a:lumMod val="85000"/>
            </a:schemeClr>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15" name="Picture Placeholder 9"/>
          <p:cNvSpPr>
            <a:spLocks noGrp="1"/>
          </p:cNvSpPr>
          <p:nvPr>
            <p:ph type="pic" sz="quarter" idx="21"/>
          </p:nvPr>
        </p:nvSpPr>
        <p:spPr>
          <a:xfrm>
            <a:off x="6715690" y="3937919"/>
            <a:ext cx="1732798" cy="1732798"/>
          </a:xfrm>
          <a:prstGeom prst="ellipse">
            <a:avLst/>
          </a:prstGeom>
          <a:solidFill>
            <a:schemeClr val="bg1">
              <a:lumMod val="85000"/>
            </a:schemeClr>
          </a:solidFill>
        </p:spPr>
        <p:txBody>
          <a:bodyPr/>
          <a:lstStyle>
            <a:lvl1pPr marL="0" indent="0">
              <a:buNone/>
              <a:defRPr/>
            </a:lvl1pPr>
          </a:lstStyle>
          <a:p>
            <a:r>
              <a:rPr lang="en-US"/>
              <a:t>Click icon to add picture</a:t>
            </a:r>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accent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lvl1pPr>
          </a:lstStyle>
          <a:p>
            <a:pPr lvl="0"/>
            <a:r>
              <a:rPr lang="en-US"/>
              <a:t>Edit Master text styles</a:t>
            </a:r>
          </a:p>
        </p:txBody>
      </p:sp>
      <p:sp>
        <p:nvSpPr>
          <p:cNvPr id="21"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2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3" name="TextBox 2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68172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bo Slide B-2">
    <p:spTree>
      <p:nvGrpSpPr>
        <p:cNvPr id="1" name=""/>
        <p:cNvGrpSpPr/>
        <p:nvPr/>
      </p:nvGrpSpPr>
      <p:grpSpPr>
        <a:xfrm>
          <a:off x="0" y="0"/>
          <a:ext cx="0" cy="0"/>
          <a:chOff x="0" y="0"/>
          <a:chExt cx="0" cy="0"/>
        </a:xfrm>
      </p:grpSpPr>
      <p:sp>
        <p:nvSpPr>
          <p:cNvPr id="21" name="Rectangle 20"/>
          <p:cNvSpPr/>
          <p:nvPr userDrawn="1"/>
        </p:nvSpPr>
        <p:spPr>
          <a:xfrm>
            <a:off x="-10753" y="8"/>
            <a:ext cx="91547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685800" y="256173"/>
            <a:ext cx="7772400" cy="628650"/>
          </a:xfrm>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4767075" y="977900"/>
            <a:ext cx="3681413" cy="1933742"/>
          </a:xfrm>
          <a:solidFill>
            <a:schemeClr val="accent3"/>
          </a:solidFill>
        </p:spPr>
        <p:txBody>
          <a:bodyPr/>
          <a:lstStyle>
            <a:lvl1pPr marL="0" indent="0">
              <a:buNone/>
              <a:defRPr>
                <a:solidFill>
                  <a:schemeClr val="accent1"/>
                </a:solidFill>
              </a:defRPr>
            </a:lvl1pPr>
          </a:lstStyle>
          <a:p>
            <a:r>
              <a:rPr lang="en-US"/>
              <a:t>Click icon to add picture</a:t>
            </a:r>
            <a:endParaRPr lang="en-US" dirty="0"/>
          </a:p>
        </p:txBody>
      </p:sp>
      <p:sp>
        <p:nvSpPr>
          <p:cNvPr id="12" name="Text Placeholder 11"/>
          <p:cNvSpPr>
            <a:spLocks noGrp="1"/>
          </p:cNvSpPr>
          <p:nvPr>
            <p:ph type="body" sz="quarter" idx="17"/>
          </p:nvPr>
        </p:nvSpPr>
        <p:spPr>
          <a:xfrm>
            <a:off x="4774679" y="2973889"/>
            <a:ext cx="3673809" cy="688975"/>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74679" y="5845175"/>
            <a:ext cx="3675888" cy="512762"/>
          </a:xfrm>
        </p:spPr>
        <p:txBody>
          <a:bodyPr lIns="0" rIns="0">
            <a:normAutofit/>
          </a:bodyPr>
          <a:lstStyle>
            <a:lvl1pPr marL="0" indent="0">
              <a:spcBef>
                <a:spcPts val="0"/>
              </a:spcBef>
              <a:spcAft>
                <a:spcPts val="0"/>
              </a:spcAft>
              <a:buNone/>
              <a:defRPr sz="100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0" name="Picture Placeholder 9"/>
          <p:cNvSpPr>
            <a:spLocks noGrp="1"/>
          </p:cNvSpPr>
          <p:nvPr>
            <p:ph type="pic" sz="quarter" idx="20"/>
          </p:nvPr>
        </p:nvSpPr>
        <p:spPr>
          <a:xfrm>
            <a:off x="4780298"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15" name="Picture Placeholder 9"/>
          <p:cNvSpPr>
            <a:spLocks noGrp="1"/>
          </p:cNvSpPr>
          <p:nvPr>
            <p:ph type="pic" sz="quarter" idx="21"/>
          </p:nvPr>
        </p:nvSpPr>
        <p:spPr>
          <a:xfrm>
            <a:off x="6715690" y="3937919"/>
            <a:ext cx="1732798" cy="1732798"/>
          </a:xfrm>
          <a:prstGeom prst="ellipse">
            <a:avLst/>
          </a:prstGeom>
          <a:solidFill>
            <a:schemeClr val="accent3"/>
          </a:solidFill>
        </p:spPr>
        <p:txBody>
          <a:bodyPr/>
          <a:lstStyle>
            <a:lvl1pPr marL="0" indent="0">
              <a:buNone/>
              <a:defRPr/>
            </a:lvl1pPr>
          </a:lstStyle>
          <a:p>
            <a:r>
              <a:rPr lang="en-US"/>
              <a:t>Click icon to add picture</a:t>
            </a:r>
            <a:endParaRPr lang="en-US" dirty="0"/>
          </a:p>
        </p:txBody>
      </p:sp>
      <p:sp>
        <p:nvSpPr>
          <p:cNvPr id="9" name="Text Placeholder 8"/>
          <p:cNvSpPr>
            <a:spLocks noGrp="1"/>
          </p:cNvSpPr>
          <p:nvPr>
            <p:ph type="body" sz="quarter" idx="22"/>
          </p:nvPr>
        </p:nvSpPr>
        <p:spPr>
          <a:xfrm>
            <a:off x="685800" y="977900"/>
            <a:ext cx="3886200" cy="709195"/>
          </a:xfrm>
        </p:spPr>
        <p:txBody>
          <a:bodyPr/>
          <a:lstStyle>
            <a:lvl1pPr marL="0" indent="0">
              <a:buNone/>
              <a:defRPr sz="2000" b="1">
                <a:solidFill>
                  <a:schemeClr val="bg1"/>
                </a:solidFill>
              </a:defRPr>
            </a:lvl1pPr>
          </a:lstStyle>
          <a:p>
            <a:pPr lvl="0"/>
            <a:r>
              <a:rPr lang="en-US"/>
              <a:t>Edit Master text styles</a:t>
            </a:r>
          </a:p>
        </p:txBody>
      </p:sp>
      <p:sp>
        <p:nvSpPr>
          <p:cNvPr id="20" name="Text Placeholder 19"/>
          <p:cNvSpPr>
            <a:spLocks noGrp="1"/>
          </p:cNvSpPr>
          <p:nvPr>
            <p:ph type="body" sz="quarter" idx="23"/>
          </p:nvPr>
        </p:nvSpPr>
        <p:spPr>
          <a:xfrm>
            <a:off x="685800" y="1527599"/>
            <a:ext cx="3886200" cy="4485926"/>
          </a:xfrm>
        </p:spPr>
        <p:txBody>
          <a:bodyPr/>
          <a:lstStyle>
            <a:lvl1pPr marL="0" indent="0">
              <a:buNone/>
              <a:defRPr>
                <a:solidFill>
                  <a:schemeClr val="bg1"/>
                </a:solidFill>
              </a:defRPr>
            </a:lvl1pPr>
          </a:lstStyle>
          <a:p>
            <a:pPr lvl="0"/>
            <a:r>
              <a:rPr lang="en-US"/>
              <a:t>Edit Master text styles</a:t>
            </a:r>
          </a:p>
        </p:txBody>
      </p:sp>
      <p:sp>
        <p:nvSpPr>
          <p:cNvPr id="16"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7"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02512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18587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705" y="6262634"/>
            <a:ext cx="2019609" cy="476993"/>
          </a:xfrm>
          <a:prstGeom prst="rect">
            <a:avLst/>
          </a:prstGeom>
        </p:spPr>
      </p:pic>
      <p:sp>
        <p:nvSpPr>
          <p:cNvPr id="10" name="Rectangle 9"/>
          <p:cNvSpPr/>
          <p:nvPr userDrawn="1"/>
        </p:nvSpPr>
        <p:spPr>
          <a:xfrm>
            <a:off x="6807367"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
        <p:nvSpPr>
          <p:cNvPr id="7" name="Text Placeholder 7"/>
          <p:cNvSpPr>
            <a:spLocks noGrp="1"/>
          </p:cNvSpPr>
          <p:nvPr>
            <p:ph type="body" sz="quarter" idx="13" hasCustomPrompt="1"/>
          </p:nvPr>
        </p:nvSpPr>
        <p:spPr>
          <a:xfrm>
            <a:off x="2880815" y="6262634"/>
            <a:ext cx="3785992" cy="556922"/>
          </a:xfrm>
        </p:spPr>
        <p:txBody>
          <a:bodyPr>
            <a:normAutofit/>
          </a:bodyPr>
          <a:lstStyle>
            <a:lvl1pPr marL="0" indent="0">
              <a:spcBef>
                <a:spcPts val="0"/>
              </a:spcBef>
              <a:spcAft>
                <a:spcPts val="0"/>
              </a:spcAft>
              <a:buNone/>
              <a:defRPr sz="1500" b="0" baseline="0">
                <a:solidFill>
                  <a:schemeClr val="bg1"/>
                </a:solidFill>
              </a:defRPr>
            </a:lvl1pPr>
          </a:lstStyle>
          <a:p>
            <a:pPr lvl="0"/>
            <a:r>
              <a:rPr lang="en-US" dirty="0"/>
              <a:t>Click to edit text</a:t>
            </a:r>
          </a:p>
        </p:txBody>
      </p:sp>
    </p:spTree>
    <p:extLst>
      <p:ext uri="{BB962C8B-B14F-4D97-AF65-F5344CB8AC3E}">
        <p14:creationId xmlns:p14="http://schemas.microsoft.com/office/powerpoint/2010/main" val="4165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t="6256"/>
          <a:stretch/>
        </p:blipFill>
        <p:spPr>
          <a:xfrm>
            <a:off x="0" y="0"/>
            <a:ext cx="9144000" cy="535520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312" y="5592845"/>
            <a:ext cx="2019609" cy="476993"/>
          </a:xfrm>
          <a:prstGeom prst="rect">
            <a:avLst/>
          </a:prstGeom>
        </p:spPr>
      </p:pic>
      <p:sp>
        <p:nvSpPr>
          <p:cNvPr id="10" name="Rectangle 9"/>
          <p:cNvSpPr/>
          <p:nvPr userDrawn="1"/>
        </p:nvSpPr>
        <p:spPr>
          <a:xfrm>
            <a:off x="7173281" y="6262634"/>
            <a:ext cx="1970719" cy="535531"/>
          </a:xfrm>
          <a:prstGeom prst="rect">
            <a:avLst/>
          </a:prstGeom>
        </p:spPr>
        <p:txBody>
          <a:bodyPr wrap="square">
            <a:spAutoFit/>
          </a:bodyPr>
          <a:lstStyle/>
          <a:p>
            <a:pPr>
              <a:lnSpc>
                <a:spcPct val="90000"/>
              </a:lnSpc>
            </a:pPr>
            <a:r>
              <a:rPr lang="en-US" sz="1600" b="1" i="0" u="none" strike="noStrike" kern="1200" baseline="0" dirty="0" err="1">
                <a:solidFill>
                  <a:schemeClr val="accent1"/>
                </a:solidFill>
                <a:latin typeface="+mn-lt"/>
                <a:ea typeface="+mn-ea"/>
                <a:cs typeface="+mn-cs"/>
              </a:rPr>
              <a:t>alleninstitute.org</a:t>
            </a:r>
            <a:endParaRPr lang="en-US" sz="1600" b="1" i="0" u="none" strike="noStrike" kern="1200" baseline="0" dirty="0">
              <a:solidFill>
                <a:schemeClr val="accent1"/>
              </a:solidFill>
              <a:latin typeface="+mn-lt"/>
              <a:ea typeface="+mn-ea"/>
              <a:cs typeface="+mn-cs"/>
            </a:endParaRPr>
          </a:p>
          <a:p>
            <a:pPr>
              <a:lnSpc>
                <a:spcPct val="90000"/>
              </a:lnSpc>
            </a:pPr>
            <a:r>
              <a:rPr lang="en-US" sz="1600" b="1" i="0" u="none" strike="noStrike" kern="1200" baseline="0" dirty="0">
                <a:solidFill>
                  <a:schemeClr val="accent1"/>
                </a:solidFill>
                <a:latin typeface="+mn-lt"/>
                <a:ea typeface="+mn-ea"/>
                <a:cs typeface="+mn-cs"/>
              </a:rPr>
              <a:t>brain-</a:t>
            </a:r>
            <a:r>
              <a:rPr lang="en-US" sz="1600" b="1" i="0" u="none" strike="noStrike" kern="1200" baseline="0" dirty="0" err="1">
                <a:solidFill>
                  <a:schemeClr val="accent1"/>
                </a:solidFill>
                <a:latin typeface="+mn-lt"/>
                <a:ea typeface="+mn-ea"/>
                <a:cs typeface="+mn-cs"/>
              </a:rPr>
              <a:t>map.org</a:t>
            </a:r>
            <a:endParaRPr lang="en-US" sz="1600" dirty="0">
              <a:solidFill>
                <a:schemeClr val="accent1"/>
              </a:solidFill>
            </a:endParaRPr>
          </a:p>
        </p:txBody>
      </p:sp>
    </p:spTree>
    <p:extLst>
      <p:ext uri="{BB962C8B-B14F-4D97-AF65-F5344CB8AC3E}">
        <p14:creationId xmlns:p14="http://schemas.microsoft.com/office/powerpoint/2010/main" val="234694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758"/>
            <a:ext cx="9144000" cy="6857999"/>
          </a:xfrm>
          <a:prstGeom prst="rect">
            <a:avLst/>
          </a:prstGeom>
        </p:spPr>
      </p:pic>
      <p:sp>
        <p:nvSpPr>
          <p:cNvPr id="2" name="Title 1"/>
          <p:cNvSpPr>
            <a:spLocks noGrp="1"/>
          </p:cNvSpPr>
          <p:nvPr>
            <p:ph type="title" hasCustomPrompt="1"/>
          </p:nvPr>
        </p:nvSpPr>
        <p:spPr>
          <a:xfrm>
            <a:off x="484981" y="312820"/>
            <a:ext cx="8165433" cy="2230355"/>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4" name="Footer Placeholder 3"/>
          <p:cNvSpPr>
            <a:spLocks noGrp="1"/>
          </p:cNvSpPr>
          <p:nvPr>
            <p:ph type="ftr" sz="quarter" idx="11"/>
          </p:nvPr>
        </p:nvSpPr>
        <p:spPr/>
        <p:txBody>
          <a:bodyPr/>
          <a:lstStyle>
            <a:lvl1pPr>
              <a:defRPr b="1">
                <a:solidFill>
                  <a:schemeClr val="accent1"/>
                </a:solidFill>
              </a:defRPr>
            </a:lvl1pPr>
          </a:lstStyle>
          <a:p>
            <a:r>
              <a:rPr lang="en-US" dirty="0"/>
              <a:t>alleninstitute.org | brain-map.org</a:t>
            </a:r>
          </a:p>
        </p:txBody>
      </p:sp>
      <p:sp>
        <p:nvSpPr>
          <p:cNvPr id="5" name="Slide Number Placeholder 4"/>
          <p:cNvSpPr>
            <a:spLocks noGrp="1"/>
          </p:cNvSpPr>
          <p:nvPr>
            <p:ph type="sldNum" sz="quarter" idx="12"/>
          </p:nvPr>
        </p:nvSpPr>
        <p:spPr/>
        <p:txBody>
          <a:bodyPr/>
          <a:lstStyle>
            <a:lvl1pPr>
              <a:defRPr b="1">
                <a:solidFill>
                  <a:schemeClr val="accent1"/>
                </a:solidFill>
              </a:defRPr>
            </a:lvl1pPr>
          </a:lstStyle>
          <a:p>
            <a:fld id="{50FD97DE-01AB-4708-81E4-3268D90D61F9}" type="slidenum">
              <a:rPr lang="en-US" smtClean="0"/>
              <a:pPr/>
              <a:t>‹#›</a:t>
            </a:fld>
            <a:endParaRPr lang="en-US"/>
          </a:p>
        </p:txBody>
      </p:sp>
      <p:sp>
        <p:nvSpPr>
          <p:cNvPr id="7" name="Text Placeholder 6"/>
          <p:cNvSpPr>
            <a:spLocks noGrp="1"/>
          </p:cNvSpPr>
          <p:nvPr>
            <p:ph type="body" sz="quarter" idx="13"/>
          </p:nvPr>
        </p:nvSpPr>
        <p:spPr>
          <a:xfrm>
            <a:off x="472741" y="2630488"/>
            <a:ext cx="8189913" cy="3273424"/>
          </a:xfrm>
        </p:spPr>
        <p:txBody>
          <a:bodyPr>
            <a:normAutofit/>
          </a:bodyPr>
          <a:lstStyle>
            <a:lvl1pPr marL="0" indent="0" algn="ctr">
              <a:spcBef>
                <a:spcPts val="1200"/>
              </a:spcBef>
              <a:spcAft>
                <a:spcPts val="600"/>
              </a:spcAft>
              <a:buNone/>
              <a:defRPr sz="2000"/>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10" name="TextBox 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4991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5" y="-64548"/>
            <a:ext cx="9230064" cy="6922548"/>
          </a:xfrm>
          <a:prstGeom prst="rect">
            <a:avLst/>
          </a:prstGeom>
        </p:spPr>
      </p:pic>
      <p:sp>
        <p:nvSpPr>
          <p:cNvPr id="2" name="Title 1"/>
          <p:cNvSpPr>
            <a:spLocks noGrp="1"/>
          </p:cNvSpPr>
          <p:nvPr>
            <p:ph type="title"/>
          </p:nvPr>
        </p:nvSpPr>
        <p:spPr>
          <a:xfrm>
            <a:off x="679993" y="1181100"/>
            <a:ext cx="7772400" cy="1362075"/>
          </a:xfrm>
        </p:spPr>
        <p:txBody>
          <a:bodyPr anchor="b" anchorCtr="0"/>
          <a:lstStyle>
            <a:lvl1pPr algn="ctr">
              <a:lnSpc>
                <a:spcPct val="80000"/>
              </a:lnSpc>
              <a:defRPr sz="48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79993" y="2630488"/>
            <a:ext cx="7772400" cy="2551112"/>
          </a:xfrm>
        </p:spPr>
        <p:txBody>
          <a:bodyPr anchor="t" anchorCtr="0"/>
          <a:lstStyle>
            <a:lvl1pPr marL="0" indent="0" algn="ctr">
              <a:spcBef>
                <a:spcPts val="1200"/>
              </a:spcBef>
              <a:spcAft>
                <a:spcPts val="600"/>
              </a:spcAft>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1"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2"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
        <p:nvSpPr>
          <p:cNvPr id="14" name="TextBox 13"/>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spTree>
    <p:extLst>
      <p:ext uri="{BB962C8B-B14F-4D97-AF65-F5344CB8AC3E}">
        <p14:creationId xmlns:p14="http://schemas.microsoft.com/office/powerpoint/2010/main" val="8148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349240"/>
            <a:ext cx="9144000" cy="1508760"/>
          </a:xfrm>
          <a:prstGeom prst="rect">
            <a:avLst/>
          </a:prstGeom>
        </p:spPr>
      </p:pic>
      <p:sp>
        <p:nvSpPr>
          <p:cNvPr id="2" name="Title 1"/>
          <p:cNvSpPr>
            <a:spLocks noGrp="1"/>
          </p:cNvSpPr>
          <p:nvPr>
            <p:ph type="title"/>
          </p:nvPr>
        </p:nvSpPr>
        <p:spPr>
          <a:xfrm>
            <a:off x="1812758" y="5614736"/>
            <a:ext cx="5526505" cy="802105"/>
          </a:xfrm>
        </p:spPr>
        <p:txBody>
          <a:bodyPr anchor="ctr" anchorCtr="0"/>
          <a:lstStyle>
            <a:lvl1pPr algn="ctr">
              <a:lnSpc>
                <a:spcPct val="90000"/>
              </a:lnSpc>
              <a:defRPr sz="1800" b="1">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11"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33836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13" name="Text Placeholder 12"/>
          <p:cNvSpPr>
            <a:spLocks noGrp="1"/>
          </p:cNvSpPr>
          <p:nvPr>
            <p:ph type="body" sz="quarter" idx="13"/>
          </p:nvPr>
        </p:nvSpPr>
        <p:spPr>
          <a:xfrm>
            <a:off x="685800" y="1104900"/>
            <a:ext cx="7772400" cy="4940898"/>
          </a:xfrm>
        </p:spPr>
        <p:txBody>
          <a:bodyPr/>
          <a:lstStyle>
            <a:lvl1pPr marL="0" indent="0">
              <a:buNone/>
              <a:defRPr sz="2000" b="1"/>
            </a:lvl1pPr>
            <a:lvl2pPr marL="457200" indent="-223838">
              <a:buFont typeface="Arial" panose="020B0604020202020204" pitchFamily="34" charset="0"/>
              <a:buChar char="•"/>
              <a:defRPr sz="1600"/>
            </a:lvl2pPr>
            <a:lvl3pPr marL="690563" indent="-177800">
              <a:buFont typeface="Arial" panose="020B0604020202020204" pitchFamily="34" charset="0"/>
              <a:buChar char="−"/>
              <a:defRPr sz="1400"/>
            </a:lvl3pPr>
          </a:lstStyle>
          <a:p>
            <a:pPr lvl="0"/>
            <a:r>
              <a:rPr lang="en-US"/>
              <a:t>Edit Master text styles</a:t>
            </a:r>
          </a:p>
          <a:p>
            <a:pPr lvl="1"/>
            <a:r>
              <a:rPr lang="en-US"/>
              <a:t>Second level</a:t>
            </a:r>
          </a:p>
          <a:p>
            <a:pPr lvl="2"/>
            <a:r>
              <a:rPr lang="en-US"/>
              <a:t>Third level</a:t>
            </a:r>
          </a:p>
        </p:txBody>
      </p:sp>
      <p:sp>
        <p:nvSpPr>
          <p:cNvPr id="10"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1"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2" name="TextBox 1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90570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457200"/>
            <a:ext cx="7772400" cy="1763239"/>
          </a:xfrm>
        </p:spPr>
        <p:txBody>
          <a:bodyPr anchor="b" anchorCtr="0">
            <a:normAutofit/>
          </a:bodyPr>
          <a:lstStyle>
            <a:lvl1pPr>
              <a:lnSpc>
                <a:spcPct val="80000"/>
              </a:lnSpc>
              <a:defRPr sz="4800" b="1">
                <a:solidFill>
                  <a:schemeClr val="accent2"/>
                </a:solidFill>
              </a:defRPr>
            </a:lvl1pPr>
          </a:lstStyle>
          <a:p>
            <a:r>
              <a:rPr lang="en-US" dirty="0"/>
              <a:t>CLICK TO ADD TITLE</a:t>
            </a:r>
          </a:p>
        </p:txBody>
      </p:sp>
      <p:sp>
        <p:nvSpPr>
          <p:cNvPr id="7" name="Text Placeholder 6"/>
          <p:cNvSpPr>
            <a:spLocks noGrp="1"/>
          </p:cNvSpPr>
          <p:nvPr>
            <p:ph type="body" sz="quarter" idx="13"/>
          </p:nvPr>
        </p:nvSpPr>
        <p:spPr>
          <a:xfrm>
            <a:off x="685800" y="2630488"/>
            <a:ext cx="7772400" cy="3273424"/>
          </a:xfrm>
        </p:spPr>
        <p:txBody>
          <a:bodyPr>
            <a:normAutofit/>
          </a:bodyPr>
          <a:lstStyle>
            <a:lvl1pPr marL="0" indent="0" algn="ctr">
              <a:spcBef>
                <a:spcPts val="1200"/>
              </a:spcBef>
              <a:spcAft>
                <a:spcPts val="600"/>
              </a:spcAft>
              <a:buNone/>
              <a:defRPr sz="2000">
                <a:solidFill>
                  <a:schemeClr val="accent1"/>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Edit Master text styles</a:t>
            </a:r>
          </a:p>
        </p:txBody>
      </p:sp>
      <p:sp>
        <p:nvSpPr>
          <p:cNvPr id="9"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2"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3" name="TextBox 12"/>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6019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769707" y="1122363"/>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69707" y="3785352"/>
            <a:ext cx="3681413" cy="2166937"/>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69707" y="3337176"/>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69707" y="5997993"/>
            <a:ext cx="3657600" cy="400050"/>
          </a:xfrm>
        </p:spPr>
        <p:txBody>
          <a:bodyPr lIns="0" rIns="0">
            <a:normAutofit/>
          </a:bodyPr>
          <a:lstStyle>
            <a:lvl1pPr marL="0" indent="0">
              <a:spcBef>
                <a:spcPts val="0"/>
              </a:spcBef>
              <a:spcAft>
                <a:spcPts val="0"/>
              </a:spcAft>
              <a:buNone/>
              <a:defRPr sz="105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7"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8"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19" name="TextBox 18"/>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37799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hotos BLAC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CLICK TO EDIT MASTER TITLE STYLE</a:t>
            </a:r>
          </a:p>
        </p:txBody>
      </p:sp>
      <p:sp>
        <p:nvSpPr>
          <p:cNvPr id="7" name="Picture Placeholder 6"/>
          <p:cNvSpPr>
            <a:spLocks noGrp="1"/>
          </p:cNvSpPr>
          <p:nvPr>
            <p:ph type="pic" sz="quarter" idx="13"/>
          </p:nvPr>
        </p:nvSpPr>
        <p:spPr>
          <a:xfrm>
            <a:off x="695581"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9" name="Picture Placeholder 6"/>
          <p:cNvSpPr>
            <a:spLocks noGrp="1"/>
          </p:cNvSpPr>
          <p:nvPr>
            <p:ph type="pic" sz="quarter" idx="14"/>
          </p:nvPr>
        </p:nvSpPr>
        <p:spPr>
          <a:xfrm>
            <a:off x="4758949" y="1122363"/>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0" name="Picture Placeholder 6"/>
          <p:cNvSpPr>
            <a:spLocks noGrp="1"/>
          </p:cNvSpPr>
          <p:nvPr>
            <p:ph type="pic" sz="quarter" idx="15"/>
          </p:nvPr>
        </p:nvSpPr>
        <p:spPr>
          <a:xfrm>
            <a:off x="695581"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1" name="Picture Placeholder 6"/>
          <p:cNvSpPr>
            <a:spLocks noGrp="1"/>
          </p:cNvSpPr>
          <p:nvPr>
            <p:ph type="pic" sz="quarter" idx="16"/>
          </p:nvPr>
        </p:nvSpPr>
        <p:spPr>
          <a:xfrm>
            <a:off x="4758949" y="3785352"/>
            <a:ext cx="3681413" cy="2166937"/>
          </a:xfrm>
          <a:solidFill>
            <a:schemeClr val="tx1">
              <a:lumMod val="50000"/>
              <a:lumOff val="50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p:nvPr>
        </p:nvSpPr>
        <p:spPr>
          <a:xfrm>
            <a:off x="695581"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4" name="Text Placeholder 11"/>
          <p:cNvSpPr>
            <a:spLocks noGrp="1"/>
          </p:cNvSpPr>
          <p:nvPr>
            <p:ph type="body" sz="quarter" idx="18"/>
          </p:nvPr>
        </p:nvSpPr>
        <p:spPr>
          <a:xfrm>
            <a:off x="4758949" y="3337176"/>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5" name="Text Placeholder 11"/>
          <p:cNvSpPr>
            <a:spLocks noGrp="1"/>
          </p:cNvSpPr>
          <p:nvPr>
            <p:ph type="body" sz="quarter" idx="19"/>
          </p:nvPr>
        </p:nvSpPr>
        <p:spPr>
          <a:xfrm>
            <a:off x="695581"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6" name="Text Placeholder 11"/>
          <p:cNvSpPr>
            <a:spLocks noGrp="1"/>
          </p:cNvSpPr>
          <p:nvPr>
            <p:ph type="body" sz="quarter" idx="20"/>
          </p:nvPr>
        </p:nvSpPr>
        <p:spPr>
          <a:xfrm>
            <a:off x="4758949" y="5997993"/>
            <a:ext cx="3657600" cy="400050"/>
          </a:xfrm>
        </p:spPr>
        <p:txBody>
          <a:bodyPr lIns="0" rIns="0">
            <a:normAutofit/>
          </a:bodyPr>
          <a:lstStyle>
            <a:lvl1pPr marL="0" indent="0">
              <a:spcBef>
                <a:spcPts val="0"/>
              </a:spcBef>
              <a:spcAft>
                <a:spcPts val="0"/>
              </a:spcAft>
              <a:buNone/>
              <a:defRPr sz="1050" b="1">
                <a:solidFill>
                  <a:schemeClr val="accent3"/>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a:t>Edit Master text styles</a:t>
            </a:r>
          </a:p>
        </p:txBody>
      </p:sp>
      <p:sp>
        <p:nvSpPr>
          <p:cNvPr id="19" name="Footer Placeholder 4"/>
          <p:cNvSpPr>
            <a:spLocks noGrp="1"/>
          </p:cNvSpPr>
          <p:nvPr>
            <p:ph type="ftr" sz="quarter" idx="11"/>
          </p:nvPr>
        </p:nvSpPr>
        <p:spPr>
          <a:xfrm>
            <a:off x="457201" y="6472989"/>
            <a:ext cx="7916778" cy="184318"/>
          </a:xfrm>
        </p:spPr>
        <p:txBody>
          <a:bodyPr/>
          <a:lstStyle>
            <a:lvl1pPr>
              <a:defRPr b="1">
                <a:solidFill>
                  <a:schemeClr val="bg1"/>
                </a:solidFill>
              </a:defRPr>
            </a:lvl1pPr>
          </a:lstStyle>
          <a:p>
            <a:r>
              <a:rPr lang="en-US" dirty="0"/>
              <a:t>alleninstitute.org | brain-map.org</a:t>
            </a:r>
          </a:p>
        </p:txBody>
      </p:sp>
      <p:sp>
        <p:nvSpPr>
          <p:cNvPr id="20" name="Slide Number Placeholder 5"/>
          <p:cNvSpPr>
            <a:spLocks noGrp="1"/>
          </p:cNvSpPr>
          <p:nvPr>
            <p:ph type="sldNum" sz="quarter" idx="12"/>
          </p:nvPr>
        </p:nvSpPr>
        <p:spPr>
          <a:xfrm>
            <a:off x="40106" y="6472989"/>
            <a:ext cx="296778" cy="184318"/>
          </a:xfrm>
        </p:spPr>
        <p:txBody>
          <a:bodyPr/>
          <a:lstStyle>
            <a:lvl1pPr>
              <a:defRPr b="1">
                <a:solidFill>
                  <a:schemeClr val="bg1"/>
                </a:solidFill>
              </a:defRPr>
            </a:lvl1pPr>
          </a:lstStyle>
          <a:p>
            <a:fld id="{50FD97DE-01AB-4708-81E4-3268D90D61F9}" type="slidenum">
              <a:rPr lang="en-US" smtClean="0"/>
              <a:pPr/>
              <a:t>‹#›</a:t>
            </a:fld>
            <a:endParaRPr lang="en-US"/>
          </a:p>
        </p:txBody>
      </p:sp>
      <p:sp>
        <p:nvSpPr>
          <p:cNvPr id="22" name="TextBox 21"/>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bg1"/>
                </a:solidFill>
              </a:rPr>
              <a:t>|</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7" y="6422364"/>
            <a:ext cx="254245" cy="250856"/>
          </a:xfrm>
          <a:prstGeom prst="rect">
            <a:avLst/>
          </a:prstGeom>
        </p:spPr>
      </p:pic>
    </p:spTree>
    <p:extLst>
      <p:ext uri="{BB962C8B-B14F-4D97-AF65-F5344CB8AC3E}">
        <p14:creationId xmlns:p14="http://schemas.microsoft.com/office/powerpoint/2010/main" val="116261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bo Slide A-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US" dirty="0"/>
              <a:t>CLICK TO EDIT MASTER TITLE STYLE</a:t>
            </a:r>
          </a:p>
        </p:txBody>
      </p:sp>
      <p:sp>
        <p:nvSpPr>
          <p:cNvPr id="7" name="Picture Placeholder 6"/>
          <p:cNvSpPr>
            <a:spLocks noGrp="1"/>
          </p:cNvSpPr>
          <p:nvPr>
            <p:ph type="pic" sz="quarter" idx="13"/>
          </p:nvPr>
        </p:nvSpPr>
        <p:spPr>
          <a:xfrm>
            <a:off x="685800" y="2366964"/>
            <a:ext cx="3657600" cy="3200400"/>
          </a:xfrm>
          <a:solidFill>
            <a:schemeClr val="bg1">
              <a:lumMod val="85000"/>
            </a:schemeClr>
          </a:solidFill>
        </p:spPr>
        <p:txBody>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4"/>
          </p:nvPr>
        </p:nvSpPr>
        <p:spPr>
          <a:xfrm>
            <a:off x="4800600" y="2366964"/>
            <a:ext cx="3657600" cy="3200400"/>
          </a:xfrm>
          <a:solidFill>
            <a:schemeClr val="bg1">
              <a:lumMod val="85000"/>
            </a:schemeClr>
          </a:solidFill>
        </p:spPr>
        <p:txBody>
          <a:bodyPr/>
          <a:lstStyle>
            <a:lvl1pPr marL="0" indent="0">
              <a:buNone/>
              <a:defRPr/>
            </a:lvl1pPr>
          </a:lstStyle>
          <a:p>
            <a:r>
              <a:rPr lang="en-US"/>
              <a:t>Click icon to add picture</a:t>
            </a:r>
          </a:p>
        </p:txBody>
      </p:sp>
      <p:sp>
        <p:nvSpPr>
          <p:cNvPr id="12" name="Text Placeholder 11"/>
          <p:cNvSpPr>
            <a:spLocks noGrp="1"/>
          </p:cNvSpPr>
          <p:nvPr>
            <p:ph type="body" sz="quarter" idx="17" hasCustomPrompt="1"/>
          </p:nvPr>
        </p:nvSpPr>
        <p:spPr>
          <a:xfrm>
            <a:off x="703518" y="5679720"/>
            <a:ext cx="3657600" cy="640080"/>
          </a:xfrm>
        </p:spPr>
        <p:txBody>
          <a:bodyPr lIns="0" rIns="0">
            <a:normAutofit/>
          </a:bodyPr>
          <a:lstStyle>
            <a:lvl1pPr marL="0" indent="0">
              <a:spcBef>
                <a:spcPts val="0"/>
              </a:spcBef>
              <a:spcAft>
                <a:spcPts val="0"/>
              </a:spcAft>
              <a:buNone/>
              <a:defRPr sz="1000" b="1">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14" name="Text Placeholder 11"/>
          <p:cNvSpPr>
            <a:spLocks noGrp="1"/>
          </p:cNvSpPr>
          <p:nvPr>
            <p:ph type="body" sz="quarter" idx="18" hasCustomPrompt="1"/>
          </p:nvPr>
        </p:nvSpPr>
        <p:spPr>
          <a:xfrm>
            <a:off x="4788486" y="5679720"/>
            <a:ext cx="3657600" cy="640080"/>
          </a:xfrm>
        </p:spPr>
        <p:txBody>
          <a:bodyPr lIns="0" rIns="0">
            <a:normAutofit/>
          </a:bodyPr>
          <a:lstStyle>
            <a:lvl1pPr marL="0" indent="0">
              <a:spcBef>
                <a:spcPts val="0"/>
              </a:spcBef>
              <a:spcAft>
                <a:spcPts val="0"/>
              </a:spcAft>
              <a:buNone/>
              <a:defRPr sz="1000" b="1" baseline="0">
                <a:solidFill>
                  <a:schemeClr val="accent2"/>
                </a:solidFill>
              </a:defRPr>
            </a:lvl1pPr>
            <a:lvl2pPr marL="233362" indent="0">
              <a:buNone/>
              <a:defRPr sz="1000" b="1">
                <a:solidFill>
                  <a:schemeClr val="tx2"/>
                </a:solidFill>
              </a:defRPr>
            </a:lvl2pPr>
            <a:lvl3pPr marL="512763" indent="0">
              <a:buNone/>
              <a:defRPr sz="900" b="1">
                <a:solidFill>
                  <a:schemeClr val="tx2"/>
                </a:solidFill>
              </a:defRPr>
            </a:lvl3pPr>
            <a:lvl4pPr marL="690562" indent="0">
              <a:buNone/>
              <a:defRPr sz="800" b="1">
                <a:solidFill>
                  <a:schemeClr val="tx2"/>
                </a:solidFill>
              </a:defRPr>
            </a:lvl4pPr>
            <a:lvl5pPr marL="914400" indent="0">
              <a:buNone/>
              <a:defRPr sz="800" b="1">
                <a:solidFill>
                  <a:schemeClr val="tx2"/>
                </a:solidFill>
              </a:defRPr>
            </a:lvl5pPr>
          </a:lstStyle>
          <a:p>
            <a:pPr lvl="0"/>
            <a:r>
              <a:rPr lang="en-US" dirty="0"/>
              <a:t>Caption text style</a:t>
            </a:r>
          </a:p>
        </p:txBody>
      </p:sp>
      <p:sp>
        <p:nvSpPr>
          <p:cNvPr id="8" name="Text Placeholder 7"/>
          <p:cNvSpPr>
            <a:spLocks noGrp="1"/>
          </p:cNvSpPr>
          <p:nvPr>
            <p:ph type="body" sz="quarter" idx="19"/>
          </p:nvPr>
        </p:nvSpPr>
        <p:spPr>
          <a:xfrm>
            <a:off x="685800" y="1053206"/>
            <a:ext cx="7772400" cy="1160569"/>
          </a:xfrm>
        </p:spPr>
        <p:txBody>
          <a:bodyPr/>
          <a:lstStyle>
            <a:lvl1pPr marL="0" indent="0">
              <a:buNone/>
              <a:defRPr/>
            </a:lvl1pPr>
          </a:lstStyle>
          <a:p>
            <a:pPr lvl="0"/>
            <a:r>
              <a:rPr lang="en-US"/>
              <a:t>Edit Master text styles</a:t>
            </a:r>
          </a:p>
        </p:txBody>
      </p:sp>
      <p:sp>
        <p:nvSpPr>
          <p:cNvPr id="18" name="Footer Placeholder 3"/>
          <p:cNvSpPr>
            <a:spLocks noGrp="1"/>
          </p:cNvSpPr>
          <p:nvPr>
            <p:ph type="ftr" sz="quarter" idx="11"/>
          </p:nvPr>
        </p:nvSpPr>
        <p:spPr>
          <a:xfrm>
            <a:off x="457201" y="6472989"/>
            <a:ext cx="7916778" cy="184318"/>
          </a:xfrm>
        </p:spPr>
        <p:txBody>
          <a:bodyPr/>
          <a:lstStyle>
            <a:lvl1pPr>
              <a:defRPr b="1">
                <a:solidFill>
                  <a:schemeClr val="accent1"/>
                </a:solidFill>
              </a:defRPr>
            </a:lvl1pPr>
          </a:lstStyle>
          <a:p>
            <a:r>
              <a:rPr lang="en-US" dirty="0"/>
              <a:t>alleninstitute.org | brain-map.org</a:t>
            </a:r>
          </a:p>
        </p:txBody>
      </p:sp>
      <p:sp>
        <p:nvSpPr>
          <p:cNvPr id="19" name="Slide Number Placeholder 4"/>
          <p:cNvSpPr>
            <a:spLocks noGrp="1"/>
          </p:cNvSpPr>
          <p:nvPr>
            <p:ph type="sldNum" sz="quarter" idx="12"/>
          </p:nvPr>
        </p:nvSpPr>
        <p:spPr>
          <a:xfrm>
            <a:off x="40106" y="6472989"/>
            <a:ext cx="296778" cy="184318"/>
          </a:xfrm>
        </p:spPr>
        <p:txBody>
          <a:bodyPr/>
          <a:lstStyle>
            <a:lvl1pPr>
              <a:defRPr b="1">
                <a:solidFill>
                  <a:schemeClr val="accent1"/>
                </a:solidFill>
              </a:defRPr>
            </a:lvl1pPr>
          </a:lstStyle>
          <a:p>
            <a:fld id="{50FD97DE-01AB-4708-81E4-3268D90D61F9}" type="slidenum">
              <a:rPr lang="en-US" smtClean="0"/>
              <a:pPr/>
              <a:t>‹#›</a:t>
            </a:fld>
            <a:endParaRPr lang="en-US"/>
          </a:p>
        </p:txBody>
      </p:sp>
      <p:sp>
        <p:nvSpPr>
          <p:cNvPr id="20" name="TextBox 19"/>
          <p:cNvSpPr txBox="1"/>
          <p:nvPr userDrawn="1"/>
        </p:nvSpPr>
        <p:spPr>
          <a:xfrm>
            <a:off x="304800" y="6472989"/>
            <a:ext cx="184485" cy="246221"/>
          </a:xfrm>
          <a:prstGeom prst="rect">
            <a:avLst/>
          </a:prstGeom>
          <a:noFill/>
        </p:spPr>
        <p:txBody>
          <a:bodyPr wrap="square" rtlCol="0">
            <a:spAutoFit/>
          </a:bodyPr>
          <a:lstStyle/>
          <a:p>
            <a:r>
              <a:rPr lang="en-US" sz="1000" b="1" dirty="0">
                <a:solidFill>
                  <a:schemeClr val="accent1"/>
                </a:solidFill>
              </a:rPr>
              <a: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19616" y="6422364"/>
            <a:ext cx="254245" cy="250856"/>
          </a:xfrm>
          <a:prstGeom prst="rect">
            <a:avLst/>
          </a:prstGeom>
        </p:spPr>
      </p:pic>
    </p:spTree>
    <p:extLst>
      <p:ext uri="{BB962C8B-B14F-4D97-AF65-F5344CB8AC3E}">
        <p14:creationId xmlns:p14="http://schemas.microsoft.com/office/powerpoint/2010/main" val="17239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256173"/>
            <a:ext cx="7772400" cy="62865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85800" y="1125955"/>
            <a:ext cx="7772400" cy="50403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1" y="6472989"/>
            <a:ext cx="7916778" cy="184318"/>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alleninstitute.org | brain-map.org</a:t>
            </a:r>
            <a:endParaRPr lang="en-US" dirty="0"/>
          </a:p>
        </p:txBody>
      </p:sp>
      <p:sp>
        <p:nvSpPr>
          <p:cNvPr id="6" name="Slide Number Placeholder 5"/>
          <p:cNvSpPr>
            <a:spLocks noGrp="1"/>
          </p:cNvSpPr>
          <p:nvPr>
            <p:ph type="sldNum" sz="quarter" idx="4"/>
          </p:nvPr>
        </p:nvSpPr>
        <p:spPr>
          <a:xfrm>
            <a:off x="40106" y="6472989"/>
            <a:ext cx="296778" cy="184318"/>
          </a:xfrm>
          <a:prstGeom prst="rect">
            <a:avLst/>
          </a:prstGeom>
        </p:spPr>
        <p:txBody>
          <a:bodyPr vert="horz" lIns="0" tIns="0" rIns="0" bIns="0" rtlCol="0" anchor="b" anchorCtr="0"/>
          <a:lstStyle>
            <a:lvl1pPr algn="r">
              <a:defRPr sz="800">
                <a:solidFill>
                  <a:schemeClr val="tx1">
                    <a:lumMod val="65000"/>
                    <a:lumOff val="35000"/>
                  </a:schemeClr>
                </a:solidFill>
              </a:defRPr>
            </a:lvl1pPr>
          </a:lstStyle>
          <a:p>
            <a:fld id="{50FD97DE-01AB-4708-81E4-3268D90D61F9}" type="slidenum">
              <a:rPr lang="en-US" smtClean="0"/>
              <a:pPr/>
              <a:t>‹#›</a:t>
            </a:fld>
            <a:endParaRPr lang="en-US" dirty="0"/>
          </a:p>
        </p:txBody>
      </p:sp>
    </p:spTree>
    <p:extLst>
      <p:ext uri="{BB962C8B-B14F-4D97-AF65-F5344CB8AC3E}">
        <p14:creationId xmlns:p14="http://schemas.microsoft.com/office/powerpoint/2010/main" val="408165100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60" r:id="rId6"/>
    <p:sldLayoutId id="2147483678" r:id="rId7"/>
    <p:sldLayoutId id="2147483679" r:id="rId8"/>
    <p:sldLayoutId id="2147483664" r:id="rId9"/>
    <p:sldLayoutId id="2147483671" r:id="rId10"/>
    <p:sldLayoutId id="2147483666" r:id="rId11"/>
    <p:sldLayoutId id="2147483672" r:id="rId12"/>
    <p:sldLayoutId id="2147483680" r:id="rId13"/>
    <p:sldLayoutId id="21474836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2600" b="1" kern="1200">
          <a:solidFill>
            <a:schemeClr val="tx2"/>
          </a:solidFill>
          <a:latin typeface="+mj-lt"/>
          <a:ea typeface="+mj-ea"/>
          <a:cs typeface="+mj-cs"/>
        </a:defRPr>
      </a:lvl1pPr>
    </p:titleStyle>
    <p:bodyStyle>
      <a:lvl1pPr marL="233363" indent="-233363" algn="l" defTabSz="914400" rtl="0" eaLnBrk="1" latinLnBrk="0" hangingPunct="1">
        <a:spcBef>
          <a:spcPts val="600"/>
        </a:spcBef>
        <a:spcAft>
          <a:spcPts val="300"/>
        </a:spcAft>
        <a:buFont typeface="Arial" panose="020B0604020202020204" pitchFamily="34" charset="0"/>
        <a:buChar char="•"/>
        <a:defRPr sz="1600" kern="1200">
          <a:solidFill>
            <a:schemeClr val="accent1"/>
          </a:solidFill>
          <a:latin typeface="+mn-lt"/>
          <a:ea typeface="+mn-ea"/>
          <a:cs typeface="+mn-cs"/>
        </a:defRPr>
      </a:lvl1pPr>
      <a:lvl2pPr marL="457200" indent="-223838" algn="l" defTabSz="914400" rtl="0" eaLnBrk="1" latinLnBrk="0" hangingPunct="1">
        <a:spcBef>
          <a:spcPts val="600"/>
        </a:spcBef>
        <a:spcAft>
          <a:spcPts val="300"/>
        </a:spcAft>
        <a:buFont typeface="Arial" panose="020B0604020202020204" pitchFamily="34" charset="0"/>
        <a:buChar char="–"/>
        <a:defRPr sz="1400" kern="1200">
          <a:solidFill>
            <a:schemeClr val="accent1"/>
          </a:solidFill>
          <a:latin typeface="+mn-lt"/>
          <a:ea typeface="+mn-ea"/>
          <a:cs typeface="+mn-cs"/>
        </a:defRPr>
      </a:lvl2pPr>
      <a:lvl3pPr marL="690563" indent="-177800" algn="l" defTabSz="914400" rtl="0" eaLnBrk="1" latinLnBrk="0" hangingPunct="1">
        <a:spcBef>
          <a:spcPts val="600"/>
        </a:spcBef>
        <a:spcAft>
          <a:spcPts val="300"/>
        </a:spcAft>
        <a:buFont typeface="Arial" panose="020B0604020202020204" pitchFamily="34" charset="0"/>
        <a:buChar char="•"/>
        <a:defRPr sz="1200" kern="1200">
          <a:solidFill>
            <a:schemeClr val="accent1"/>
          </a:solidFill>
          <a:latin typeface="+mn-lt"/>
          <a:ea typeface="+mn-ea"/>
          <a:cs typeface="+mn-cs"/>
        </a:defRPr>
      </a:lvl3pPr>
      <a:lvl4pPr marL="914400" indent="-223838"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4pPr>
      <a:lvl5pPr marL="1147763" indent="-233363" algn="l" defTabSz="914400" rtl="0" eaLnBrk="1" latinLnBrk="0" hangingPunct="1">
        <a:spcBef>
          <a:spcPts val="600"/>
        </a:spcBef>
        <a:spcAft>
          <a:spcPts val="300"/>
        </a:spcAft>
        <a:buFont typeface="Arial" panose="020B0604020202020204" pitchFamily="34" charset="0"/>
        <a:buChar char="»"/>
        <a:defRPr sz="1100" kern="1200">
          <a:solidFill>
            <a:schemeClr val="accen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5328" userDrawn="1">
          <p15:clr>
            <a:srgbClr val="F26B43"/>
          </p15:clr>
        </p15:guide>
        <p15:guide id="3" orient="horz" pos="288" userDrawn="1">
          <p15:clr>
            <a:srgbClr val="F26B43"/>
          </p15:clr>
        </p15:guide>
        <p15:guide id="4"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docs.python.org/3/"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egelfan2/RADS_coding_class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ciencestockphotos.com/free/chemistry/slides/universal_indicator_solution_chemistry.html" TargetMode="External"/><Relationship Id="rId5" Type="http://schemas.openxmlformats.org/officeDocument/2006/relationships/image" Target="../media/image18.jpg"/><Relationship Id="rId4" Type="http://schemas.openxmlformats.org/officeDocument/2006/relationships/hyperlink" Target="https://tophat.com/marketplace/social-science/psychology/textbooks/oer-emotions-and-motivation-noba-project/1901/6855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Programming</a:t>
            </a:r>
          </a:p>
        </p:txBody>
      </p:sp>
      <p:sp>
        <p:nvSpPr>
          <p:cNvPr id="3" name="Subtitle 2"/>
          <p:cNvSpPr>
            <a:spLocks noGrp="1"/>
          </p:cNvSpPr>
          <p:nvPr>
            <p:ph type="subTitle" idx="1"/>
          </p:nvPr>
        </p:nvSpPr>
        <p:spPr>
          <a:xfrm>
            <a:off x="685800" y="2763785"/>
            <a:ext cx="7772400" cy="838199"/>
          </a:xfrm>
        </p:spPr>
        <p:txBody>
          <a:bodyPr/>
          <a:lstStyle/>
          <a:p>
            <a:r>
              <a:rPr lang="en-US" dirty="0"/>
              <a:t>Class 2: Let’s get moving!</a:t>
            </a:r>
          </a:p>
          <a:p>
            <a:endParaRPr lang="en-US" dirty="0"/>
          </a:p>
          <a:p>
            <a:endParaRPr lang="en-US" dirty="0"/>
          </a:p>
        </p:txBody>
      </p:sp>
      <p:sp>
        <p:nvSpPr>
          <p:cNvPr id="4" name="Text Placeholder 3"/>
          <p:cNvSpPr>
            <a:spLocks noGrp="1"/>
          </p:cNvSpPr>
          <p:nvPr>
            <p:ph type="body" sz="quarter" idx="13"/>
          </p:nvPr>
        </p:nvSpPr>
        <p:spPr/>
        <p:txBody>
          <a:bodyPr/>
          <a:lstStyle/>
          <a:p>
            <a:r>
              <a:rPr lang="en-US" dirty="0"/>
              <a:t>Emily Gelfand</a:t>
            </a:r>
          </a:p>
          <a:p>
            <a:r>
              <a:rPr lang="en-US" dirty="0"/>
              <a:t>Emily Joyce</a:t>
            </a:r>
          </a:p>
        </p:txBody>
      </p:sp>
      <p:sp>
        <p:nvSpPr>
          <p:cNvPr id="5" name="Text Placeholder 4"/>
          <p:cNvSpPr>
            <a:spLocks noGrp="1"/>
          </p:cNvSpPr>
          <p:nvPr>
            <p:ph type="body" sz="quarter" idx="14"/>
          </p:nvPr>
        </p:nvSpPr>
        <p:spPr/>
        <p:txBody>
          <a:bodyPr/>
          <a:lstStyle/>
          <a:p>
            <a:r>
              <a:rPr lang="en-US" dirty="0"/>
              <a:t>November 2021</a:t>
            </a:r>
          </a:p>
        </p:txBody>
      </p:sp>
    </p:spTree>
    <p:extLst>
      <p:ext uri="{BB962C8B-B14F-4D97-AF65-F5344CB8AC3E}">
        <p14:creationId xmlns:p14="http://schemas.microsoft.com/office/powerpoint/2010/main" val="321705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Doing more with strings</a:t>
            </a:r>
          </a:p>
        </p:txBody>
      </p:sp>
      <p:sp>
        <p:nvSpPr>
          <p:cNvPr id="3" name="Text Placeholder 2"/>
          <p:cNvSpPr>
            <a:spLocks noGrp="1"/>
          </p:cNvSpPr>
          <p:nvPr>
            <p:ph type="body" idx="1"/>
          </p:nvPr>
        </p:nvSpPr>
        <p:spPr>
          <a:xfrm>
            <a:off x="679993" y="2630488"/>
            <a:ext cx="7772400" cy="701291"/>
          </a:xfrm>
        </p:spPr>
        <p:txBody>
          <a:bodyPr/>
          <a:lstStyle/>
          <a:p>
            <a:r>
              <a:rPr lang="en-US" dirty="0"/>
              <a:t>Replace, join, find, split</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10</a:t>
            </a:fld>
            <a:endParaRPr lang="en-US"/>
          </a:p>
        </p:txBody>
      </p:sp>
      <p:pic>
        <p:nvPicPr>
          <p:cNvPr id="6" name="Picture 5" descr="How to Politely Disagree, According to Science | 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2319" y="3331779"/>
            <a:ext cx="3867747" cy="2871702"/>
          </a:xfrm>
          <a:prstGeom prst="rect">
            <a:avLst/>
          </a:prstGeom>
        </p:spPr>
      </p:pic>
    </p:spTree>
    <p:extLst>
      <p:ext uri="{BB962C8B-B14F-4D97-AF65-F5344CB8AC3E}">
        <p14:creationId xmlns:p14="http://schemas.microsoft.com/office/powerpoint/2010/main" val="110879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a:t>
            </a:r>
          </a:p>
        </p:txBody>
      </p:sp>
      <p:sp>
        <p:nvSpPr>
          <p:cNvPr id="3" name="Text Placeholder 2"/>
          <p:cNvSpPr>
            <a:spLocks noGrp="1"/>
          </p:cNvSpPr>
          <p:nvPr>
            <p:ph type="body" sz="quarter" idx="13"/>
          </p:nvPr>
        </p:nvSpPr>
        <p:spPr>
          <a:xfrm>
            <a:off x="685800" y="1023785"/>
            <a:ext cx="7772400" cy="4940898"/>
          </a:xfrm>
        </p:spPr>
        <p:txBody>
          <a:bodyPr/>
          <a:lstStyle/>
          <a:p>
            <a:r>
              <a:rPr lang="en-US" b="0" dirty="0"/>
              <a:t>We joined some strings together using + when learning about variables earlier, but there’s another way to do so which is especially useful if you want to join multiple strings together into a single string without typing the + “ “ + sequence every time. The method is called with the structure:</a:t>
            </a:r>
          </a:p>
          <a:p>
            <a:r>
              <a:rPr lang="en-US" b="0" dirty="0"/>
              <a:t>	join(</a:t>
            </a:r>
            <a:r>
              <a:rPr lang="en-US" b="0" dirty="0" err="1"/>
              <a:t>string_sequence</a:t>
            </a:r>
            <a:r>
              <a:rPr lang="en-US" b="0" dirty="0"/>
              <a:t>)</a:t>
            </a:r>
          </a:p>
          <a:p>
            <a:r>
              <a:rPr lang="en-US" b="0" dirty="0"/>
              <a:t>Or </a:t>
            </a:r>
          </a:p>
          <a:p>
            <a:r>
              <a:rPr lang="en-US" b="0" dirty="0"/>
              <a:t>	</a:t>
            </a:r>
            <a:r>
              <a:rPr lang="en-US" b="0" dirty="0" err="1"/>
              <a:t>join_character.join</a:t>
            </a:r>
            <a:r>
              <a:rPr lang="en-US" b="0" dirty="0"/>
              <a:t>(</a:t>
            </a:r>
            <a:r>
              <a:rPr lang="en-US" b="0" dirty="0" err="1"/>
              <a:t>string_sequence</a:t>
            </a:r>
            <a:r>
              <a:rPr lang="en-US" b="0" dirty="0"/>
              <a:t>)</a:t>
            </a:r>
          </a:p>
          <a:p>
            <a:r>
              <a:rPr lang="en-US" b="0" dirty="0"/>
              <a:t>Example: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11</a:t>
            </a:fld>
            <a:endParaRPr lang="en-US"/>
          </a:p>
        </p:txBody>
      </p:sp>
      <p:sp>
        <p:nvSpPr>
          <p:cNvPr id="7" name="Arrow: Right 6"/>
          <p:cNvSpPr/>
          <p:nvPr/>
        </p:nvSpPr>
        <p:spPr>
          <a:xfrm>
            <a:off x="5591503" y="378372"/>
            <a:ext cx="1040525" cy="506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p:cNvSpPr/>
          <p:nvPr/>
        </p:nvSpPr>
        <p:spPr>
          <a:xfrm>
            <a:off x="6632028" y="384853"/>
            <a:ext cx="1040525" cy="5064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FDDD371-A236-4A35-9E50-E13ACF14A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52" y="4526280"/>
            <a:ext cx="8952495" cy="1851685"/>
          </a:xfrm>
          <a:prstGeom prst="rect">
            <a:avLst/>
          </a:prstGeom>
        </p:spPr>
      </p:pic>
    </p:spTree>
    <p:extLst>
      <p:ext uri="{BB962C8B-B14F-4D97-AF65-F5344CB8AC3E}">
        <p14:creationId xmlns:p14="http://schemas.microsoft.com/office/powerpoint/2010/main" val="55068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a:t>
            </a:r>
          </a:p>
        </p:txBody>
      </p:sp>
      <p:sp>
        <p:nvSpPr>
          <p:cNvPr id="3" name="Text Placeholder 2"/>
          <p:cNvSpPr>
            <a:spLocks noGrp="1"/>
          </p:cNvSpPr>
          <p:nvPr>
            <p:ph type="body" sz="quarter" idx="13"/>
          </p:nvPr>
        </p:nvSpPr>
        <p:spPr/>
        <p:txBody>
          <a:bodyPr/>
          <a:lstStyle/>
          <a:p>
            <a:r>
              <a:rPr lang="en-US" b="0" dirty="0"/>
              <a:t>If you want to split a string instead of joining it, python has a method for doing that as well, like so:</a:t>
            </a:r>
          </a:p>
          <a:p>
            <a:r>
              <a:rPr lang="en-US" b="0" dirty="0"/>
              <a:t>	</a:t>
            </a:r>
            <a:r>
              <a:rPr lang="en-US" b="0" dirty="0" err="1"/>
              <a:t>string_to_split.split</a:t>
            </a:r>
            <a:r>
              <a:rPr lang="en-US" b="0" dirty="0"/>
              <a:t>()</a:t>
            </a:r>
          </a:p>
          <a:p>
            <a:r>
              <a:rPr lang="en-US" b="0" dirty="0"/>
              <a:t>You can specify how you want to split the string by adding a delineator as a parameter to the method, like so:</a:t>
            </a:r>
          </a:p>
          <a:p>
            <a:r>
              <a:rPr lang="en-US" b="0" dirty="0"/>
              <a:t>	</a:t>
            </a:r>
            <a:r>
              <a:rPr lang="en-US" b="0" dirty="0" err="1"/>
              <a:t>string_to_split.split</a:t>
            </a:r>
            <a:r>
              <a:rPr lang="en-US" b="0" dirty="0"/>
              <a:t>(“a”)</a:t>
            </a:r>
          </a:p>
          <a:p>
            <a:r>
              <a:rPr lang="en-US" b="0" dirty="0"/>
              <a:t>Example: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12</a:t>
            </a:fld>
            <a:endParaRPr lang="en-US"/>
          </a:p>
        </p:txBody>
      </p:sp>
      <p:sp>
        <p:nvSpPr>
          <p:cNvPr id="7" name="Arrow: Left 6"/>
          <p:cNvSpPr/>
          <p:nvPr/>
        </p:nvSpPr>
        <p:spPr>
          <a:xfrm>
            <a:off x="5223642" y="338742"/>
            <a:ext cx="1040525" cy="5064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a:off x="7073462" y="338741"/>
            <a:ext cx="1040525" cy="5064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AC8C414-1E58-4B0B-8B5E-394A46707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2467"/>
            <a:ext cx="9144000" cy="1349417"/>
          </a:xfrm>
          <a:prstGeom prst="rect">
            <a:avLst/>
          </a:prstGeom>
        </p:spPr>
      </p:pic>
    </p:spTree>
    <p:extLst>
      <p:ext uri="{BB962C8B-B14F-4D97-AF65-F5344CB8AC3E}">
        <p14:creationId xmlns:p14="http://schemas.microsoft.com/office/powerpoint/2010/main" val="145205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454502-90DE-4B71-AB67-6B49569DE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9244"/>
            <a:ext cx="9144000" cy="1024178"/>
          </a:xfrm>
          <a:prstGeom prst="rect">
            <a:avLst/>
          </a:prstGeom>
        </p:spPr>
      </p:pic>
      <p:sp>
        <p:nvSpPr>
          <p:cNvPr id="2" name="Title 1"/>
          <p:cNvSpPr>
            <a:spLocks noGrp="1"/>
          </p:cNvSpPr>
          <p:nvPr>
            <p:ph type="title"/>
          </p:nvPr>
        </p:nvSpPr>
        <p:spPr/>
        <p:txBody>
          <a:bodyPr/>
          <a:lstStyle/>
          <a:p>
            <a:r>
              <a:rPr lang="en-US" dirty="0"/>
              <a:t>Find</a:t>
            </a:r>
          </a:p>
        </p:txBody>
      </p:sp>
      <p:sp>
        <p:nvSpPr>
          <p:cNvPr id="3" name="Text Placeholder 2"/>
          <p:cNvSpPr>
            <a:spLocks noGrp="1"/>
          </p:cNvSpPr>
          <p:nvPr>
            <p:ph type="body" sz="quarter" idx="13"/>
          </p:nvPr>
        </p:nvSpPr>
        <p:spPr/>
        <p:txBody>
          <a:bodyPr/>
          <a:lstStyle/>
          <a:p>
            <a:r>
              <a:rPr lang="en-US" b="0" dirty="0"/>
              <a:t>Sometimes you have a long string and want to know when the part you care about starts. To find out if a string contains another string, and if so, where, use find:</a:t>
            </a:r>
          </a:p>
          <a:p>
            <a:r>
              <a:rPr lang="en-US" b="0" dirty="0"/>
              <a:t>	</a:t>
            </a:r>
            <a:r>
              <a:rPr lang="en-US" b="0" dirty="0" err="1"/>
              <a:t>larger_string.find</a:t>
            </a:r>
            <a:r>
              <a:rPr lang="en-US" b="0" dirty="0"/>
              <a:t>(“substring”)</a:t>
            </a:r>
          </a:p>
          <a:p>
            <a:r>
              <a:rPr lang="en-US" b="0" dirty="0"/>
              <a:t>Example: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13</a:t>
            </a:fld>
            <a:endParaRPr lang="en-US"/>
          </a:p>
        </p:txBody>
      </p:sp>
      <p:sp>
        <p:nvSpPr>
          <p:cNvPr id="9" name="Rectangle 8"/>
          <p:cNvSpPr/>
          <p:nvPr/>
        </p:nvSpPr>
        <p:spPr>
          <a:xfrm>
            <a:off x="5875283" y="431865"/>
            <a:ext cx="1145627" cy="283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48096" y="405480"/>
            <a:ext cx="367862" cy="330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47124" y="4372825"/>
            <a:ext cx="984903" cy="3098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06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Replace</a:t>
            </a:r>
          </a:p>
        </p:txBody>
      </p:sp>
      <p:sp>
        <p:nvSpPr>
          <p:cNvPr id="9" name="Text Placeholder 8"/>
          <p:cNvSpPr>
            <a:spLocks noGrp="1"/>
          </p:cNvSpPr>
          <p:nvPr>
            <p:ph type="body" sz="quarter" idx="13"/>
          </p:nvPr>
        </p:nvSpPr>
        <p:spPr/>
        <p:txBody>
          <a:bodyPr/>
          <a:lstStyle/>
          <a:p>
            <a:r>
              <a:rPr lang="en-US" b="0" dirty="0"/>
              <a:t>Replacing a string in python is fairly simple, and doesn’t require finding it first – the structure of the method you’d call is </a:t>
            </a:r>
          </a:p>
          <a:p>
            <a:r>
              <a:rPr lang="en-US" b="0" dirty="0"/>
              <a:t>	</a:t>
            </a:r>
            <a:r>
              <a:rPr lang="en-US" b="0" dirty="0" err="1"/>
              <a:t>string_name.replace</a:t>
            </a:r>
            <a:r>
              <a:rPr lang="en-US" b="0" dirty="0"/>
              <a:t>(</a:t>
            </a:r>
            <a:r>
              <a:rPr lang="en-US" b="0" dirty="0" err="1"/>
              <a:t>old_string</a:t>
            </a:r>
            <a:r>
              <a:rPr lang="en-US" b="0" dirty="0"/>
              <a:t>, </a:t>
            </a:r>
            <a:r>
              <a:rPr lang="en-US" b="0" dirty="0" err="1"/>
              <a:t>new_string</a:t>
            </a:r>
            <a:r>
              <a:rPr lang="en-US" b="0" dirty="0"/>
              <a:t>)</a:t>
            </a:r>
          </a:p>
          <a:p>
            <a:r>
              <a:rPr lang="en-US" b="0" dirty="0"/>
              <a:t>This automatically replaces the old string with the new string every time the old string appears. If your sentence has multiples of the same old string in it, you can define how many of those old strings you want replaced (in order), like so:</a:t>
            </a:r>
          </a:p>
          <a:p>
            <a:r>
              <a:rPr lang="en-US" b="0" dirty="0"/>
              <a:t>	</a:t>
            </a:r>
            <a:r>
              <a:rPr lang="en-US" b="0" dirty="0" err="1"/>
              <a:t>string_name.replace</a:t>
            </a:r>
            <a:r>
              <a:rPr lang="en-US" b="0" dirty="0"/>
              <a:t>(</a:t>
            </a:r>
            <a:r>
              <a:rPr lang="en-US" b="0" dirty="0" err="1"/>
              <a:t>old_string</a:t>
            </a:r>
            <a:r>
              <a:rPr lang="en-US" b="0" dirty="0"/>
              <a:t>, </a:t>
            </a:r>
            <a:r>
              <a:rPr lang="en-US" b="0" dirty="0" err="1"/>
              <a:t>new_string</a:t>
            </a:r>
            <a:r>
              <a:rPr lang="en-US" b="0" dirty="0"/>
              <a:t>, 4)</a:t>
            </a:r>
          </a:p>
          <a:p>
            <a:r>
              <a:rPr lang="en-US" b="0" dirty="0"/>
              <a:t>Here’s an example: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14</a:t>
            </a:fld>
            <a:endParaRPr lang="en-US"/>
          </a:p>
        </p:txBody>
      </p:sp>
      <p:sp>
        <p:nvSpPr>
          <p:cNvPr id="10" name="Rectangle 9"/>
          <p:cNvSpPr/>
          <p:nvPr/>
        </p:nvSpPr>
        <p:spPr>
          <a:xfrm>
            <a:off x="5528441" y="409903"/>
            <a:ext cx="777766" cy="2837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 name="Connector: Elbow 11"/>
          <p:cNvCxnSpPr/>
          <p:nvPr/>
        </p:nvCxnSpPr>
        <p:spPr>
          <a:xfrm>
            <a:off x="6453352" y="515007"/>
            <a:ext cx="515007" cy="3698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115504" y="789589"/>
            <a:ext cx="777766" cy="2837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a:off x="7220607" y="749415"/>
            <a:ext cx="103789" cy="35548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52638E-473E-4692-9A79-5C775CB84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96" y="4503682"/>
            <a:ext cx="7401025" cy="1335087"/>
          </a:xfrm>
          <a:prstGeom prst="rect">
            <a:avLst/>
          </a:prstGeom>
        </p:spPr>
      </p:pic>
    </p:spTree>
    <p:extLst>
      <p:ext uri="{BB962C8B-B14F-4D97-AF65-F5344CB8AC3E}">
        <p14:creationId xmlns:p14="http://schemas.microsoft.com/office/powerpoint/2010/main" val="348377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832104"/>
            <a:ext cx="7772400" cy="1362075"/>
          </a:xfrm>
        </p:spPr>
        <p:txBody>
          <a:bodyPr/>
          <a:lstStyle/>
          <a:p>
            <a:r>
              <a:rPr lang="en-US" dirty="0"/>
              <a:t>PRACTICE # 2</a:t>
            </a:r>
          </a:p>
        </p:txBody>
      </p:sp>
      <p:sp>
        <p:nvSpPr>
          <p:cNvPr id="7" name="Text Placeholder 6"/>
          <p:cNvSpPr>
            <a:spLocks noGrp="1"/>
          </p:cNvSpPr>
          <p:nvPr>
            <p:ph type="body" idx="1"/>
          </p:nvPr>
        </p:nvSpPr>
        <p:spPr>
          <a:xfrm>
            <a:off x="679993" y="2258568"/>
            <a:ext cx="7772400" cy="3767328"/>
          </a:xfrm>
        </p:spPr>
        <p:txBody>
          <a:bodyPr>
            <a:normAutofit/>
          </a:bodyPr>
          <a:lstStyle/>
          <a:p>
            <a:r>
              <a:rPr lang="en-US" dirty="0"/>
              <a:t>In the “Practice #2” cell in the </a:t>
            </a:r>
            <a:r>
              <a:rPr lang="en-US" dirty="0" err="1"/>
              <a:t>jupyter</a:t>
            </a:r>
            <a:r>
              <a:rPr lang="en-US" dirty="0"/>
              <a:t> notebook you got, you’ll see a string containing some messy animal data. </a:t>
            </a:r>
          </a:p>
          <a:p>
            <a:r>
              <a:rPr lang="en-US" dirty="0"/>
              <a:t>Find where the second animal ID starts. </a:t>
            </a:r>
          </a:p>
          <a:p>
            <a:r>
              <a:rPr lang="en-US" dirty="0"/>
              <a:t>Split the string into two strings, one for each animal's data (each string should contain one animal ID, one project name, one genotype, and one barcode) </a:t>
            </a:r>
          </a:p>
          <a:p>
            <a:r>
              <a:rPr lang="en-US" dirty="0"/>
              <a:t>Replace the project name with the phrase “</a:t>
            </a:r>
            <a:r>
              <a:rPr lang="en-US" dirty="0" err="1"/>
              <a:t>Mindscope</a:t>
            </a:r>
            <a:r>
              <a:rPr lang="en-US" dirty="0"/>
              <a:t>“, and then Join the two strings back together, separated by a hyphen.</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15</a:t>
            </a:fld>
            <a:endParaRPr lang="en-US"/>
          </a:p>
        </p:txBody>
      </p:sp>
    </p:spTree>
    <p:extLst>
      <p:ext uri="{BB962C8B-B14F-4D97-AF65-F5344CB8AC3E}">
        <p14:creationId xmlns:p14="http://schemas.microsoft.com/office/powerpoint/2010/main" val="153286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Control flow</a:t>
            </a:r>
          </a:p>
        </p:txBody>
      </p:sp>
      <p:sp>
        <p:nvSpPr>
          <p:cNvPr id="7" name="Text Placeholder 6"/>
          <p:cNvSpPr>
            <a:spLocks noGrp="1"/>
          </p:cNvSpPr>
          <p:nvPr>
            <p:ph type="body" idx="1"/>
          </p:nvPr>
        </p:nvSpPr>
        <p:spPr/>
        <p:txBody>
          <a:bodyPr/>
          <a:lstStyle/>
          <a:p>
            <a:r>
              <a:rPr lang="en-US" b="0" dirty="0"/>
              <a:t>Now that we’re getting stronger, let’s talk more complex logic! </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16</a:t>
            </a:fld>
            <a:endParaRPr lang="en-US"/>
          </a:p>
        </p:txBody>
      </p:sp>
      <p:pic>
        <p:nvPicPr>
          <p:cNvPr id="10" name="Picture 9" descr="Katara Wallpaper by SES94 on DeviantAr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822" y="3709119"/>
            <a:ext cx="3068742" cy="1796919"/>
          </a:xfrm>
          <a:prstGeom prst="rect">
            <a:avLst/>
          </a:prstGeom>
        </p:spPr>
      </p:pic>
    </p:spTree>
    <p:extLst>
      <p:ext uri="{BB962C8B-B14F-4D97-AF65-F5344CB8AC3E}">
        <p14:creationId xmlns:p14="http://schemas.microsoft.com/office/powerpoint/2010/main" val="331405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If statements</a:t>
            </a:r>
          </a:p>
        </p:txBody>
      </p:sp>
      <p:sp>
        <p:nvSpPr>
          <p:cNvPr id="7" name="Text Placeholder 6"/>
          <p:cNvSpPr>
            <a:spLocks noGrp="1"/>
          </p:cNvSpPr>
          <p:nvPr>
            <p:ph type="body" sz="quarter" idx="13"/>
          </p:nvPr>
        </p:nvSpPr>
        <p:spPr/>
        <p:txBody>
          <a:bodyPr/>
          <a:lstStyle/>
          <a:p>
            <a:r>
              <a:rPr lang="en-US" b="0" dirty="0"/>
              <a:t>Let’s say you want your code to make a choice, depending on the result of a calculation. This is called a “conditional” statement, where code is executed based on a condition. Operators can be used here, such as </a:t>
            </a:r>
            <a:r>
              <a:rPr lang="en-US" b="0" dirty="0">
                <a:latin typeface="Courier New" panose="02070309020205020404" pitchFamily="49" charset="0"/>
                <a:cs typeface="Courier New" panose="02070309020205020404" pitchFamily="49" charset="0"/>
              </a:rPr>
              <a:t>&gt;</a:t>
            </a:r>
            <a:r>
              <a:rPr lang="en-US" b="0" dirty="0"/>
              <a:t>, </a:t>
            </a:r>
            <a:r>
              <a:rPr lang="en-US" b="0" dirty="0">
                <a:latin typeface="Courier New" panose="02070309020205020404" pitchFamily="49" charset="0"/>
                <a:cs typeface="Courier New" panose="02070309020205020404" pitchFamily="49" charset="0"/>
              </a:rPr>
              <a:t>&lt;</a:t>
            </a:r>
            <a:r>
              <a:rPr lang="en-US" b="0" dirty="0"/>
              <a:t>, or </a:t>
            </a:r>
            <a:r>
              <a:rPr lang="en-US" b="0" dirty="0">
                <a:latin typeface="Courier New" panose="02070309020205020404" pitchFamily="49" charset="0"/>
                <a:cs typeface="Courier New" panose="02070309020205020404" pitchFamily="49" charset="0"/>
              </a:rPr>
              <a:t>==</a:t>
            </a:r>
            <a:r>
              <a:rPr lang="en-US" b="0" dirty="0"/>
              <a:t> as well as keywords </a:t>
            </a:r>
            <a:r>
              <a:rPr lang="en-US" b="0" dirty="0">
                <a:latin typeface="Courier New" panose="02070309020205020404" pitchFamily="49" charset="0"/>
                <a:cs typeface="Courier New" panose="02070309020205020404" pitchFamily="49" charset="0"/>
              </a:rPr>
              <a:t>OR</a:t>
            </a:r>
            <a:r>
              <a:rPr lang="en-US" b="0" dirty="0"/>
              <a:t> </a:t>
            </a:r>
            <a:r>
              <a:rPr lang="en-US" b="0" dirty="0" err="1"/>
              <a:t>or</a:t>
            </a:r>
            <a:r>
              <a:rPr lang="en-US" b="0" dirty="0"/>
              <a:t> </a:t>
            </a:r>
            <a:r>
              <a:rPr lang="en-US" b="0" dirty="0">
                <a:latin typeface="Courier New" panose="02070309020205020404" pitchFamily="49" charset="0"/>
                <a:cs typeface="Courier New" panose="02070309020205020404" pitchFamily="49" charset="0"/>
              </a:rPr>
              <a:t>AND</a:t>
            </a:r>
            <a:r>
              <a:rPr lang="en-US" b="0" dirty="0"/>
              <a:t>.</a:t>
            </a:r>
          </a:p>
          <a:p>
            <a:r>
              <a:rPr lang="en-US" b="0" dirty="0"/>
              <a:t>The key phrases to use here are </a:t>
            </a:r>
            <a:r>
              <a:rPr lang="en-US" b="0" dirty="0">
                <a:latin typeface="Courier New" panose="02070309020205020404" pitchFamily="49" charset="0"/>
                <a:cs typeface="Courier New" panose="02070309020205020404" pitchFamily="49" charset="0"/>
              </a:rPr>
              <a:t>if</a:t>
            </a:r>
            <a:r>
              <a:rPr lang="en-US" b="0" dirty="0"/>
              <a:t> followed by </a:t>
            </a:r>
            <a:r>
              <a:rPr lang="en-US" b="0" dirty="0">
                <a:latin typeface="Courier New" panose="02070309020205020404" pitchFamily="49" charset="0"/>
                <a:cs typeface="Courier New" panose="02070309020205020404" pitchFamily="49" charset="0"/>
              </a:rPr>
              <a:t>else</a:t>
            </a:r>
            <a:r>
              <a:rPr lang="en-US" b="0" dirty="0"/>
              <a:t>. Optionally, if there’s more than one condition, you can also use the keyword </a:t>
            </a:r>
            <a:r>
              <a:rPr lang="en-US" b="0" dirty="0" err="1">
                <a:latin typeface="Courier New" panose="02070309020205020404" pitchFamily="49" charset="0"/>
                <a:cs typeface="Courier New" panose="02070309020205020404" pitchFamily="49" charset="0"/>
              </a:rPr>
              <a:t>elif</a:t>
            </a:r>
            <a:r>
              <a:rPr lang="en-US" b="0" dirty="0"/>
              <a:t> in between, which allows you to add conditional statements. </a:t>
            </a:r>
          </a:p>
          <a:p>
            <a:r>
              <a:rPr lang="en-US" b="0" dirty="0"/>
              <a:t>Example: </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17</a:t>
            </a:fld>
            <a:endParaRPr lang="en-US"/>
          </a:p>
        </p:txBody>
      </p:sp>
      <p:pic>
        <p:nvPicPr>
          <p:cNvPr id="3" name="Picture 2">
            <a:extLst>
              <a:ext uri="{FF2B5EF4-FFF2-40B4-BE49-F238E27FC236}">
                <a16:creationId xmlns:a16="http://schemas.microsoft.com/office/drawing/2014/main" id="{2489572B-8C33-458D-AE4B-2612B721E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213" y="3703320"/>
            <a:ext cx="5098728" cy="2456473"/>
          </a:xfrm>
          <a:prstGeom prst="rect">
            <a:avLst/>
          </a:prstGeom>
        </p:spPr>
      </p:pic>
    </p:spTree>
    <p:extLst>
      <p:ext uri="{BB962C8B-B14F-4D97-AF65-F5344CB8AC3E}">
        <p14:creationId xmlns:p14="http://schemas.microsoft.com/office/powerpoint/2010/main" val="34698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3" name="Text Placeholder 2"/>
          <p:cNvSpPr>
            <a:spLocks noGrp="1"/>
          </p:cNvSpPr>
          <p:nvPr>
            <p:ph type="body" sz="quarter" idx="13"/>
          </p:nvPr>
        </p:nvSpPr>
        <p:spPr/>
        <p:txBody>
          <a:bodyPr/>
          <a:lstStyle/>
          <a:p>
            <a:r>
              <a:rPr lang="en-US" b="0" dirty="0"/>
              <a:t>Sometimes you’ll need your code to do the same thing multiple times, and store the results. For this, we use a for loop, which will repeat the contained code block until the defined stop condition is met.</a:t>
            </a:r>
          </a:p>
          <a:p>
            <a:r>
              <a:rPr lang="en-US" b="0" dirty="0"/>
              <a:t>Example: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18</a:t>
            </a:fld>
            <a:endParaRPr lang="en-US"/>
          </a:p>
        </p:txBody>
      </p:sp>
      <p:pic>
        <p:nvPicPr>
          <p:cNvPr id="8" name="Picture 7">
            <a:extLst>
              <a:ext uri="{FF2B5EF4-FFF2-40B4-BE49-F238E27FC236}">
                <a16:creationId xmlns:a16="http://schemas.microsoft.com/office/drawing/2014/main" id="{CD27A350-49C4-4C1E-95D0-7F38D5D9B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9000"/>
            <a:ext cx="9144000" cy="2108744"/>
          </a:xfrm>
          <a:prstGeom prst="rect">
            <a:avLst/>
          </a:prstGeom>
        </p:spPr>
      </p:pic>
    </p:spTree>
    <p:extLst>
      <p:ext uri="{BB962C8B-B14F-4D97-AF65-F5344CB8AC3E}">
        <p14:creationId xmlns:p14="http://schemas.microsoft.com/office/powerpoint/2010/main" val="371021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While Loops</a:t>
            </a:r>
          </a:p>
        </p:txBody>
      </p:sp>
      <p:sp>
        <p:nvSpPr>
          <p:cNvPr id="3" name="Text Placeholder 2"/>
          <p:cNvSpPr>
            <a:spLocks noGrp="1"/>
          </p:cNvSpPr>
          <p:nvPr>
            <p:ph type="body" sz="quarter" idx="13"/>
          </p:nvPr>
        </p:nvSpPr>
        <p:spPr/>
        <p:txBody>
          <a:bodyPr/>
          <a:lstStyle/>
          <a:p>
            <a:r>
              <a:rPr lang="en-US" b="0" dirty="0"/>
              <a:t>Sometimes you need your code to keep running for a long time until a certain condition (called a “stop” condition) is met. Unlike for loops, the number of times a while loop will run is not set ahead of time, and sometimes not always known! A common error mode when using while loops is not setting a valid stop condition, which leads to it running forever, and eventually crashing once its used up all of your computer memory. Remember to always check what you’re running, and to check your stop conditions!</a:t>
            </a:r>
          </a:p>
          <a:p>
            <a:r>
              <a:rPr lang="en-US" b="0" dirty="0"/>
              <a:t>Example:</a:t>
            </a:r>
          </a:p>
          <a:p>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19</a:t>
            </a:fld>
            <a:endParaRPr lang="en-US"/>
          </a:p>
        </p:txBody>
      </p:sp>
      <p:pic>
        <p:nvPicPr>
          <p:cNvPr id="8" name="Picture 7">
            <a:extLst>
              <a:ext uri="{FF2B5EF4-FFF2-40B4-BE49-F238E27FC236}">
                <a16:creationId xmlns:a16="http://schemas.microsoft.com/office/drawing/2014/main" id="{32EEC867-C099-40A8-9D7A-B1F575E6D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211" y="4171697"/>
            <a:ext cx="4718430" cy="1764815"/>
          </a:xfrm>
          <a:prstGeom prst="rect">
            <a:avLst/>
          </a:prstGeom>
        </p:spPr>
      </p:pic>
    </p:spTree>
    <p:extLst>
      <p:ext uri="{BB962C8B-B14F-4D97-AF65-F5344CB8AC3E}">
        <p14:creationId xmlns:p14="http://schemas.microsoft.com/office/powerpoint/2010/main" val="38217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79993" y="413844"/>
            <a:ext cx="7772400" cy="1362075"/>
          </a:xfrm>
        </p:spPr>
        <p:txBody>
          <a:bodyPr/>
          <a:lstStyle/>
          <a:p>
            <a:r>
              <a:rPr lang="en-US" dirty="0"/>
              <a:t>Disclaimer</a:t>
            </a:r>
          </a:p>
        </p:txBody>
      </p:sp>
      <p:sp>
        <p:nvSpPr>
          <p:cNvPr id="10" name="Text Placeholder 9"/>
          <p:cNvSpPr>
            <a:spLocks noGrp="1"/>
          </p:cNvSpPr>
          <p:nvPr>
            <p:ph type="body" idx="1"/>
          </p:nvPr>
        </p:nvSpPr>
        <p:spPr>
          <a:xfrm>
            <a:off x="679993" y="2104971"/>
            <a:ext cx="7772400" cy="2551112"/>
          </a:xfrm>
        </p:spPr>
        <p:txBody>
          <a:bodyPr/>
          <a:lstStyle/>
          <a:p>
            <a:r>
              <a:rPr lang="en-US" dirty="0"/>
              <a:t>I will be running through the basics, and potentially skipping some depending on time. This is meant to be an intro/overview, so absorb what you can now and go back over this later on your own time if you think you need to nail it down further.  Don’t worry if it feels like a lot – it is!</a:t>
            </a:r>
          </a:p>
        </p:txBody>
      </p:sp>
      <p:sp>
        <p:nvSpPr>
          <p:cNvPr id="3" name="Footer Placeholder 2"/>
          <p:cNvSpPr>
            <a:spLocks noGrp="1"/>
          </p:cNvSpPr>
          <p:nvPr>
            <p:ph type="ftr" sz="quarter" idx="11"/>
          </p:nvPr>
        </p:nvSpPr>
        <p:spPr/>
        <p:txBody>
          <a:bodyPr/>
          <a:lstStyle/>
          <a:p>
            <a:r>
              <a:rPr lang="en-US" dirty="0"/>
              <a:t>alleninstitute.org | brain-map.org</a:t>
            </a:r>
          </a:p>
        </p:txBody>
      </p:sp>
      <p:sp>
        <p:nvSpPr>
          <p:cNvPr id="4" name="Slide Number Placeholder 3"/>
          <p:cNvSpPr>
            <a:spLocks noGrp="1"/>
          </p:cNvSpPr>
          <p:nvPr>
            <p:ph type="sldNum" sz="quarter" idx="12"/>
          </p:nvPr>
        </p:nvSpPr>
        <p:spPr/>
        <p:txBody>
          <a:bodyPr/>
          <a:lstStyle/>
          <a:p>
            <a:fld id="{50FD97DE-01AB-4708-81E4-3268D90D61F9}" type="slidenum">
              <a:rPr lang="en-US" smtClean="0"/>
              <a:pPr/>
              <a:t>2</a:t>
            </a:fld>
            <a:endParaRPr lang="en-US"/>
          </a:p>
        </p:txBody>
      </p:sp>
      <p:pic>
        <p:nvPicPr>
          <p:cNvPr id="9" name="Picture 8" descr="Lacquer or Leave Her!: Polish Days Before &amp; After: &lt;strong&gt;Don't Panic&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986" y="3870343"/>
            <a:ext cx="3468413" cy="2913466"/>
          </a:xfrm>
          <a:prstGeom prst="rect">
            <a:avLst/>
          </a:prstGeom>
        </p:spPr>
      </p:pic>
    </p:spTree>
    <p:extLst>
      <p:ext uri="{BB962C8B-B14F-4D97-AF65-F5344CB8AC3E}">
        <p14:creationId xmlns:p14="http://schemas.microsoft.com/office/powerpoint/2010/main" val="35614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993" y="466344"/>
            <a:ext cx="7772400" cy="1362075"/>
          </a:xfrm>
        </p:spPr>
        <p:txBody>
          <a:bodyPr/>
          <a:lstStyle/>
          <a:p>
            <a:r>
              <a:rPr lang="en-US" dirty="0"/>
              <a:t>PRACTICE 3</a:t>
            </a:r>
          </a:p>
        </p:txBody>
      </p:sp>
      <p:sp>
        <p:nvSpPr>
          <p:cNvPr id="3" name="Text Placeholder 2"/>
          <p:cNvSpPr>
            <a:spLocks noGrp="1"/>
          </p:cNvSpPr>
          <p:nvPr>
            <p:ph type="body" idx="1"/>
          </p:nvPr>
        </p:nvSpPr>
        <p:spPr>
          <a:xfrm>
            <a:off x="679993" y="2132960"/>
            <a:ext cx="7772400" cy="3761168"/>
          </a:xfrm>
        </p:spPr>
        <p:txBody>
          <a:bodyPr>
            <a:normAutofit/>
          </a:bodyPr>
          <a:lstStyle/>
          <a:p>
            <a:r>
              <a:rPr lang="en-US" dirty="0"/>
              <a:t>Now we’re ready to rock our upcoming meeting and solve the mystery of the two “identical” experiments with different results! </a:t>
            </a:r>
          </a:p>
          <a:p>
            <a:r>
              <a:rPr lang="en-US" dirty="0"/>
              <a:t>In your notebooks, under practice 3, you’ll find information from both experiments. Search the data for clues using the tools we just learned how to use, and find the culprit! </a:t>
            </a:r>
          </a:p>
          <a:p>
            <a:r>
              <a:rPr lang="en-US" dirty="0"/>
              <a:t>There are many valid ways you can solve this problem. If you get stuck, feel free to ask questions in the chat!</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20</a:t>
            </a:fld>
            <a:endParaRPr lang="en-US"/>
          </a:p>
        </p:txBody>
      </p:sp>
    </p:spTree>
    <p:extLst>
      <p:ext uri="{BB962C8B-B14F-4D97-AF65-F5344CB8AC3E}">
        <p14:creationId xmlns:p14="http://schemas.microsoft.com/office/powerpoint/2010/main" val="18569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993" y="561349"/>
            <a:ext cx="7772400" cy="1362075"/>
          </a:xfrm>
        </p:spPr>
        <p:txBody>
          <a:bodyPr/>
          <a:lstStyle/>
          <a:p>
            <a:r>
              <a:rPr lang="en-US" dirty="0"/>
              <a:t>Wow, that was a lot!</a:t>
            </a:r>
          </a:p>
        </p:txBody>
      </p:sp>
      <p:sp>
        <p:nvSpPr>
          <p:cNvPr id="7" name="Text Placeholder 6"/>
          <p:cNvSpPr>
            <a:spLocks noGrp="1"/>
          </p:cNvSpPr>
          <p:nvPr>
            <p:ph type="body" idx="1"/>
          </p:nvPr>
        </p:nvSpPr>
        <p:spPr>
          <a:xfrm>
            <a:off x="679993" y="2066180"/>
            <a:ext cx="7772400" cy="2551112"/>
          </a:xfrm>
        </p:spPr>
        <p:txBody>
          <a:bodyPr/>
          <a:lstStyle/>
          <a:p>
            <a:r>
              <a:rPr lang="en-US" dirty="0"/>
              <a:t>No worries – all of this information takes time and practice to master. Even if the concepts themselves seem simple, there’s a lot to remember and keep track of. </a:t>
            </a:r>
          </a:p>
          <a:p>
            <a:r>
              <a:rPr lang="en-US" b="1" dirty="0"/>
              <a:t>Just keep practicing and you’ll DEFINITELY improve!</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21</a:t>
            </a:fld>
            <a:endParaRPr lang="en-US"/>
          </a:p>
        </p:txBody>
      </p:sp>
      <p:pic>
        <p:nvPicPr>
          <p:cNvPr id="8" name="Picture 7" descr="Stagger Dizziness Balance · Free image on Pixab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07" y="3878317"/>
            <a:ext cx="2759794" cy="2177650"/>
          </a:xfrm>
          <a:prstGeom prst="rect">
            <a:avLst/>
          </a:prstGeom>
        </p:spPr>
      </p:pic>
    </p:spTree>
    <p:extLst>
      <p:ext uri="{BB962C8B-B14F-4D97-AF65-F5344CB8AC3E}">
        <p14:creationId xmlns:p14="http://schemas.microsoft.com/office/powerpoint/2010/main" val="26726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Thanks for coming!</a:t>
            </a:r>
          </a:p>
        </p:txBody>
      </p:sp>
      <p:sp>
        <p:nvSpPr>
          <p:cNvPr id="7" name="Text Placeholder 6"/>
          <p:cNvSpPr>
            <a:spLocks noGrp="1"/>
          </p:cNvSpPr>
          <p:nvPr>
            <p:ph type="body" idx="1"/>
          </p:nvPr>
        </p:nvSpPr>
        <p:spPr/>
        <p:txBody>
          <a:bodyPr/>
          <a:lstStyle/>
          <a:p>
            <a:r>
              <a:rPr lang="en-US" dirty="0"/>
              <a:t>Questions? Concerns? Suggestions? Need info?</a:t>
            </a:r>
          </a:p>
          <a:p>
            <a:r>
              <a:rPr lang="en-US" dirty="0"/>
              <a:t>!RADS_ORG</a:t>
            </a:r>
          </a:p>
          <a:p>
            <a:r>
              <a:rPr lang="en-US" dirty="0"/>
              <a:t>Python documentation: </a:t>
            </a:r>
            <a:r>
              <a:rPr lang="en-US" dirty="0">
                <a:hlinkClick r:id="rId2"/>
              </a:rPr>
              <a:t>https://docs.python.org/3/</a:t>
            </a:r>
            <a:endParaRPr lang="en-US" dirty="0"/>
          </a:p>
          <a:p>
            <a:r>
              <a:rPr lang="en-US" dirty="0"/>
              <a:t>Contains a handy tutorial and links to documentation for previous versions of python. </a:t>
            </a:r>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22</a:t>
            </a:fld>
            <a:endParaRPr lang="en-US"/>
          </a:p>
        </p:txBody>
      </p:sp>
    </p:spTree>
    <p:extLst>
      <p:ext uri="{BB962C8B-B14F-4D97-AF65-F5344CB8AC3E}">
        <p14:creationId xmlns:p14="http://schemas.microsoft.com/office/powerpoint/2010/main" val="34984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3"/>
          </p:nvPr>
        </p:nvSpPr>
        <p:spPr/>
        <p:txBody>
          <a:bodyPr>
            <a:normAutofit fontScale="77500" lnSpcReduction="20000"/>
          </a:bodyPr>
          <a:lstStyle/>
          <a:p>
            <a:r>
              <a:rPr lang="en-US" b="1" dirty="0">
                <a:solidFill>
                  <a:schemeClr val="accent2"/>
                </a:solidFill>
              </a:rPr>
              <a:t>THANK YOU</a:t>
            </a:r>
          </a:p>
          <a:p>
            <a:pPr>
              <a:lnSpc>
                <a:spcPct val="170000"/>
              </a:lnSpc>
            </a:pPr>
            <a:r>
              <a:rPr lang="en-US" sz="1000" dirty="0">
                <a:solidFill>
                  <a:schemeClr val="accent2"/>
                </a:solidFill>
              </a:rPr>
              <a:t>We wish to thank the Allen Institute for Brain Science founder, </a:t>
            </a:r>
          </a:p>
          <a:p>
            <a:r>
              <a:rPr lang="en-US" sz="1000" dirty="0">
                <a:solidFill>
                  <a:schemeClr val="accent2"/>
                </a:solidFill>
              </a:rPr>
              <a:t>Paul G. Allen, for his vision, encouragement and support.</a:t>
            </a:r>
            <a:endParaRPr lang="en-US" sz="1000" dirty="0"/>
          </a:p>
        </p:txBody>
      </p:sp>
    </p:spTree>
    <p:extLst>
      <p:ext uri="{BB962C8B-B14F-4D97-AF65-F5344CB8AC3E}">
        <p14:creationId xmlns:p14="http://schemas.microsoft.com/office/powerpoint/2010/main" val="252603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1"/>
            <a:ext cx="7772400" cy="1419161"/>
          </a:xfrm>
        </p:spPr>
        <p:txBody>
          <a:bodyPr>
            <a:normAutofit fontScale="85000" lnSpcReduction="20000"/>
          </a:bodyPr>
          <a:lstStyle/>
          <a:p>
            <a:pPr algn="l"/>
            <a:r>
              <a:rPr lang="en-US" dirty="0"/>
              <a:t>We are going to skip installing python for this class and instead practice coding in our browsers.</a:t>
            </a:r>
          </a:p>
          <a:p>
            <a:pPr marL="457200" indent="-457200" algn="l">
              <a:buAutoNum type="arabicPeriod"/>
            </a:pPr>
            <a:r>
              <a:rPr lang="en-US" dirty="0"/>
              <a:t>Go to </a:t>
            </a:r>
            <a:r>
              <a:rPr lang="en-US" dirty="0">
                <a:hlinkClick r:id="rId3">
                  <a:extLst>
                    <a:ext uri="{A12FA001-AC4F-418D-AE19-62706E023703}">
                      <ahyp:hlinkClr xmlns:ahyp="http://schemas.microsoft.com/office/drawing/2018/hyperlinkcolor" val="tx"/>
                    </a:ext>
                  </a:extLst>
                </a:hlinkClick>
              </a:rPr>
              <a:t>https://github.com/egelfan2/RADS_coding_classes</a:t>
            </a:r>
            <a:r>
              <a:rPr lang="en-US" dirty="0"/>
              <a:t> in your browser</a:t>
            </a:r>
          </a:p>
          <a:p>
            <a:pPr marL="457200" indent="-457200" algn="l">
              <a:buAutoNum type="arabicPeriod"/>
            </a:pPr>
            <a:r>
              <a:rPr lang="en-US" dirty="0"/>
              <a:t>Click on launch | binder </a:t>
            </a:r>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3</a:t>
            </a:fld>
            <a:endParaRPr lang="en-US"/>
          </a:p>
        </p:txBody>
      </p:sp>
      <p:pic>
        <p:nvPicPr>
          <p:cNvPr id="15" name="Picture 14" descr="Graphical user interface, text, application, email&#10;&#10;Description automatically generated">
            <a:extLst>
              <a:ext uri="{FF2B5EF4-FFF2-40B4-BE49-F238E27FC236}">
                <a16:creationId xmlns:a16="http://schemas.microsoft.com/office/drawing/2014/main" id="{D2CF720D-8566-E64C-96C9-F36925E9E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1058" y="2642532"/>
            <a:ext cx="4905814" cy="3794760"/>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3413694" y="5827013"/>
            <a:ext cx="847913" cy="216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5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9993" y="226816"/>
            <a:ext cx="7772400" cy="863754"/>
          </a:xfrm>
        </p:spPr>
        <p:txBody>
          <a:bodyPr/>
          <a:lstStyle/>
          <a:p>
            <a:r>
              <a:rPr lang="en-US" sz="4000" dirty="0"/>
              <a:t>Getting started</a:t>
            </a:r>
          </a:p>
        </p:txBody>
      </p:sp>
      <p:sp>
        <p:nvSpPr>
          <p:cNvPr id="7" name="Text Placeholder 6"/>
          <p:cNvSpPr>
            <a:spLocks noGrp="1"/>
          </p:cNvSpPr>
          <p:nvPr>
            <p:ph type="body" idx="1"/>
          </p:nvPr>
        </p:nvSpPr>
        <p:spPr>
          <a:xfrm>
            <a:off x="679993" y="1223372"/>
            <a:ext cx="7772400" cy="1293326"/>
          </a:xfrm>
        </p:spPr>
        <p:txBody>
          <a:bodyPr>
            <a:normAutofit lnSpcReduction="10000"/>
          </a:bodyPr>
          <a:lstStyle/>
          <a:p>
            <a:pPr marL="457200" indent="-457200" algn="l">
              <a:buAutoNum type="arabicPeriod"/>
            </a:pPr>
            <a:r>
              <a:rPr lang="en-US" dirty="0"/>
              <a:t>Click the </a:t>
            </a:r>
            <a:r>
              <a:rPr lang="en-US" dirty="0" err="1"/>
              <a:t>IntroPython</a:t>
            </a:r>
            <a:r>
              <a:rPr lang="en-US" dirty="0"/>
              <a:t> folder</a:t>
            </a:r>
          </a:p>
          <a:p>
            <a:pPr marL="457200" indent="-457200" algn="l">
              <a:buAutoNum type="arabicPeriod"/>
            </a:pPr>
            <a:r>
              <a:rPr lang="en-US" dirty="0"/>
              <a:t>Click on LRN_@_CODE_2 to open the </a:t>
            </a:r>
            <a:r>
              <a:rPr lang="en-US" dirty="0" err="1"/>
              <a:t>jupyter</a:t>
            </a:r>
            <a:r>
              <a:rPr lang="en-US" dirty="0"/>
              <a:t> notebook file for today </a:t>
            </a:r>
          </a:p>
          <a:p>
            <a:pPr marL="342900" indent="-342900" algn="l">
              <a:buFontTx/>
              <a:buChar char="-"/>
            </a:pPr>
            <a:endParaRPr lang="en-US" dirty="0"/>
          </a:p>
          <a:p>
            <a:pPr algn="l"/>
            <a:endParaRPr lang="en-US" dirty="0"/>
          </a:p>
        </p:txBody>
      </p:sp>
      <p:sp>
        <p:nvSpPr>
          <p:cNvPr id="3" name="Footer Placeholder 2"/>
          <p:cNvSpPr>
            <a:spLocks noGrp="1"/>
          </p:cNvSpPr>
          <p:nvPr>
            <p:ph type="ftr" sz="quarter" idx="11"/>
          </p:nvPr>
        </p:nvSpPr>
        <p:spPr>
          <a:xfrm>
            <a:off x="457201" y="6472989"/>
            <a:ext cx="7916778" cy="184318"/>
          </a:xfrm>
        </p:spPr>
        <p:txBody>
          <a:bodyPr/>
          <a:lstStyle/>
          <a:p>
            <a:r>
              <a:rPr lang="en-US"/>
              <a:t>alleninstitute.org | brain-map.org</a:t>
            </a:r>
            <a:endParaRPr lang="en-US" dirty="0"/>
          </a:p>
        </p:txBody>
      </p:sp>
      <p:sp>
        <p:nvSpPr>
          <p:cNvPr id="4" name="Slide Number Placeholder 3"/>
          <p:cNvSpPr>
            <a:spLocks noGrp="1"/>
          </p:cNvSpPr>
          <p:nvPr>
            <p:ph type="sldNum" sz="quarter" idx="12"/>
          </p:nvPr>
        </p:nvSpPr>
        <p:spPr>
          <a:xfrm>
            <a:off x="40106" y="6472989"/>
            <a:ext cx="296778" cy="184318"/>
          </a:xfrm>
        </p:spPr>
        <p:txBody>
          <a:bodyPr/>
          <a:lstStyle/>
          <a:p>
            <a:fld id="{50FD97DE-01AB-4708-81E4-3268D90D61F9}" type="slidenum">
              <a:rPr lang="en-US" smtClean="0"/>
              <a:pPr/>
              <a:t>4</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AF1663BE-4E3B-2948-AB14-E806532373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765"/>
          <a:stretch/>
        </p:blipFill>
        <p:spPr>
          <a:xfrm>
            <a:off x="689809" y="2457520"/>
            <a:ext cx="4011704" cy="401546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24BB9DB-D190-914B-9E4E-5F9A42EEC9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8657"/>
          <a:stretch/>
        </p:blipFill>
        <p:spPr>
          <a:xfrm>
            <a:off x="4795113" y="2457520"/>
            <a:ext cx="3931791" cy="4015468"/>
          </a:xfrm>
          <a:prstGeom prst="rect">
            <a:avLst/>
          </a:prstGeom>
        </p:spPr>
      </p:pic>
      <p:sp>
        <p:nvSpPr>
          <p:cNvPr id="12" name="Oval 11">
            <a:extLst>
              <a:ext uri="{FF2B5EF4-FFF2-40B4-BE49-F238E27FC236}">
                <a16:creationId xmlns:a16="http://schemas.microsoft.com/office/drawing/2014/main" id="{8579C7DE-EEAC-9642-B8BD-7E79D8E63192}"/>
              </a:ext>
            </a:extLst>
          </p:cNvPr>
          <p:cNvSpPr/>
          <p:nvPr/>
        </p:nvSpPr>
        <p:spPr>
          <a:xfrm>
            <a:off x="868849" y="3313996"/>
            <a:ext cx="1765294" cy="1569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9970A-B840-1A4E-88D0-5AC3845211F8}"/>
              </a:ext>
            </a:extLst>
          </p:cNvPr>
          <p:cNvSpPr/>
          <p:nvPr/>
        </p:nvSpPr>
        <p:spPr>
          <a:xfrm>
            <a:off x="4934121" y="3286626"/>
            <a:ext cx="1743516" cy="184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0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A56D-08A6-4E0A-AF22-BA51E312D83D}"/>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CB8F4CD2-4F05-4B4F-A5DB-02628CAB0C0A}"/>
              </a:ext>
            </a:extLst>
          </p:cNvPr>
          <p:cNvSpPr>
            <a:spLocks noGrp="1"/>
          </p:cNvSpPr>
          <p:nvPr>
            <p:ph type="body" idx="1"/>
          </p:nvPr>
        </p:nvSpPr>
        <p:spPr/>
        <p:txBody>
          <a:bodyPr/>
          <a:lstStyle/>
          <a:p>
            <a:r>
              <a:rPr lang="en-US" dirty="0"/>
              <a:t>Quick types/variables summary from last lesson</a:t>
            </a:r>
          </a:p>
        </p:txBody>
      </p:sp>
      <p:sp>
        <p:nvSpPr>
          <p:cNvPr id="4" name="Footer Placeholder 3">
            <a:extLst>
              <a:ext uri="{FF2B5EF4-FFF2-40B4-BE49-F238E27FC236}">
                <a16:creationId xmlns:a16="http://schemas.microsoft.com/office/drawing/2014/main" id="{CF1EA951-83A5-4F68-802B-09E2E19327C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5C6108F8-7F5F-40F8-B67C-540E14BCB169}"/>
              </a:ext>
            </a:extLst>
          </p:cNvPr>
          <p:cNvSpPr>
            <a:spLocks noGrp="1"/>
          </p:cNvSpPr>
          <p:nvPr>
            <p:ph type="sldNum" sz="quarter" idx="12"/>
          </p:nvPr>
        </p:nvSpPr>
        <p:spPr/>
        <p:txBody>
          <a:bodyPr/>
          <a:lstStyle/>
          <a:p>
            <a:fld id="{50FD97DE-01AB-4708-81E4-3268D90D61F9}" type="slidenum">
              <a:rPr lang="en-US" smtClean="0"/>
              <a:pPr/>
              <a:t>5</a:t>
            </a:fld>
            <a:endParaRPr lang="en-US"/>
          </a:p>
        </p:txBody>
      </p:sp>
    </p:spTree>
    <p:extLst>
      <p:ext uri="{BB962C8B-B14F-4D97-AF65-F5344CB8AC3E}">
        <p14:creationId xmlns:p14="http://schemas.microsoft.com/office/powerpoint/2010/main" val="373297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A29-5D14-704A-9A61-CCE286F9744A}"/>
              </a:ext>
            </a:extLst>
          </p:cNvPr>
          <p:cNvSpPr>
            <a:spLocks noGrp="1"/>
          </p:cNvSpPr>
          <p:nvPr>
            <p:ph type="title"/>
          </p:nvPr>
        </p:nvSpPr>
        <p:spPr/>
        <p:txBody>
          <a:bodyPr/>
          <a:lstStyle/>
          <a:p>
            <a:r>
              <a:rPr lang="en-US" dirty="0"/>
              <a:t>Types </a:t>
            </a:r>
            <a:r>
              <a:rPr lang="en-US" dirty="0" err="1"/>
              <a:t>cheatsheet</a:t>
            </a:r>
            <a:endParaRPr lang="en-US" dirty="0"/>
          </a:p>
        </p:txBody>
      </p:sp>
      <p:sp>
        <p:nvSpPr>
          <p:cNvPr id="4" name="Footer Placeholder 3">
            <a:extLst>
              <a:ext uri="{FF2B5EF4-FFF2-40B4-BE49-F238E27FC236}">
                <a16:creationId xmlns:a16="http://schemas.microsoft.com/office/drawing/2014/main" id="{D763647C-B968-7C4A-A72A-F0F52A84B36F}"/>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721B1FD4-623E-D948-B6FD-38B796D1104E}"/>
              </a:ext>
            </a:extLst>
          </p:cNvPr>
          <p:cNvSpPr>
            <a:spLocks noGrp="1"/>
          </p:cNvSpPr>
          <p:nvPr>
            <p:ph type="sldNum" sz="quarter" idx="12"/>
          </p:nvPr>
        </p:nvSpPr>
        <p:spPr/>
        <p:txBody>
          <a:bodyPr/>
          <a:lstStyle/>
          <a:p>
            <a:fld id="{50FD97DE-01AB-4708-81E4-3268D90D61F9}" type="slidenum">
              <a:rPr lang="en-US" smtClean="0"/>
              <a:pPr/>
              <a:t>6</a:t>
            </a:fld>
            <a:endParaRPr lang="en-US"/>
          </a:p>
        </p:txBody>
      </p:sp>
      <p:graphicFrame>
        <p:nvGraphicFramePr>
          <p:cNvPr id="6" name="Table 5">
            <a:extLst>
              <a:ext uri="{FF2B5EF4-FFF2-40B4-BE49-F238E27FC236}">
                <a16:creationId xmlns:a16="http://schemas.microsoft.com/office/drawing/2014/main" id="{99FD14B6-90FC-AB49-A432-0A1190A266D0}"/>
              </a:ext>
            </a:extLst>
          </p:cNvPr>
          <p:cNvGraphicFramePr>
            <a:graphicFrameLocks noGrp="1"/>
          </p:cNvGraphicFramePr>
          <p:nvPr/>
        </p:nvGraphicFramePr>
        <p:xfrm>
          <a:off x="795265" y="982012"/>
          <a:ext cx="7553469" cy="5393788"/>
        </p:xfrm>
        <a:graphic>
          <a:graphicData uri="http://schemas.openxmlformats.org/drawingml/2006/table">
            <a:tbl>
              <a:tblPr firstRow="1" bandRow="1">
                <a:tableStyleId>{5C22544A-7EE6-4342-B048-85BDC9FD1C3A}</a:tableStyleId>
              </a:tblPr>
              <a:tblGrid>
                <a:gridCol w="1339448">
                  <a:extLst>
                    <a:ext uri="{9D8B030D-6E8A-4147-A177-3AD203B41FA5}">
                      <a16:colId xmlns:a16="http://schemas.microsoft.com/office/drawing/2014/main" val="1718234130"/>
                    </a:ext>
                  </a:extLst>
                </a:gridCol>
                <a:gridCol w="1014822">
                  <a:extLst>
                    <a:ext uri="{9D8B030D-6E8A-4147-A177-3AD203B41FA5}">
                      <a16:colId xmlns:a16="http://schemas.microsoft.com/office/drawing/2014/main" val="1519044933"/>
                    </a:ext>
                  </a:extLst>
                </a:gridCol>
                <a:gridCol w="5199199">
                  <a:extLst>
                    <a:ext uri="{9D8B030D-6E8A-4147-A177-3AD203B41FA5}">
                      <a16:colId xmlns:a16="http://schemas.microsoft.com/office/drawing/2014/main" val="3331458605"/>
                    </a:ext>
                  </a:extLst>
                </a:gridCol>
              </a:tblGrid>
              <a:tr h="631941">
                <a:tc>
                  <a:txBody>
                    <a:bodyPr/>
                    <a:lstStyle/>
                    <a:p>
                      <a:pPr algn="ctr"/>
                      <a:r>
                        <a:rPr lang="en-US" dirty="0"/>
                        <a:t>Name</a:t>
                      </a:r>
                    </a:p>
                  </a:txBody>
                  <a:tcPr anchor="ctr"/>
                </a:tc>
                <a:tc>
                  <a:txBody>
                    <a:bodyPr/>
                    <a:lstStyle/>
                    <a:p>
                      <a:pPr algn="ctr"/>
                      <a:r>
                        <a:rPr lang="en-US" dirty="0"/>
                        <a:t>Type</a:t>
                      </a:r>
                    </a:p>
                  </a:txBody>
                  <a:tcPr anchor="ctr"/>
                </a:tc>
                <a:tc>
                  <a:txBody>
                    <a:bodyPr/>
                    <a:lstStyle/>
                    <a:p>
                      <a:pPr algn="ctr"/>
                      <a:r>
                        <a:rPr lang="en-US" dirty="0"/>
                        <a:t>Description</a:t>
                      </a:r>
                    </a:p>
                  </a:txBody>
                  <a:tcPr anchor="ctr"/>
                </a:tc>
                <a:extLst>
                  <a:ext uri="{0D108BD9-81ED-4DB2-BD59-A6C34878D82A}">
                    <a16:rowId xmlns:a16="http://schemas.microsoft.com/office/drawing/2014/main" val="1800765202"/>
                  </a:ext>
                </a:extLst>
              </a:tr>
              <a:tr h="603218">
                <a:tc>
                  <a:txBody>
                    <a:bodyPr/>
                    <a:lstStyle/>
                    <a:p>
                      <a:pPr algn="ctr"/>
                      <a:r>
                        <a:rPr lang="en-US" dirty="0"/>
                        <a:t>Integer</a:t>
                      </a:r>
                    </a:p>
                  </a:txBody>
                  <a:tcPr anchor="ctr"/>
                </a:tc>
                <a:tc>
                  <a:txBody>
                    <a:bodyPr/>
                    <a:lstStyle/>
                    <a:p>
                      <a:pPr algn="ctr"/>
                      <a:r>
                        <a:rPr lang="en-US" dirty="0"/>
                        <a:t>int</a:t>
                      </a:r>
                    </a:p>
                  </a:txBody>
                  <a:tcPr anchor="ctr"/>
                </a:tc>
                <a:tc>
                  <a:txBody>
                    <a:bodyPr/>
                    <a:lstStyle/>
                    <a:p>
                      <a:pPr algn="ctr"/>
                      <a:r>
                        <a:rPr lang="en-US" dirty="0"/>
                        <a:t>Whole numbers, such as:  </a:t>
                      </a:r>
                      <a:r>
                        <a:rPr lang="en-US" b="1" dirty="0"/>
                        <a:t>3  300  200</a:t>
                      </a:r>
                    </a:p>
                  </a:txBody>
                  <a:tcPr anchor="ctr"/>
                </a:tc>
                <a:extLst>
                  <a:ext uri="{0D108BD9-81ED-4DB2-BD59-A6C34878D82A}">
                    <a16:rowId xmlns:a16="http://schemas.microsoft.com/office/drawing/2014/main" val="4156576537"/>
                  </a:ext>
                </a:extLst>
              </a:tr>
              <a:tr h="654944">
                <a:tc>
                  <a:txBody>
                    <a:bodyPr/>
                    <a:lstStyle/>
                    <a:p>
                      <a:pPr algn="ctr"/>
                      <a:r>
                        <a:rPr lang="en-US" dirty="0"/>
                        <a:t>Floating point</a:t>
                      </a:r>
                    </a:p>
                  </a:txBody>
                  <a:tcPr anchor="ctr"/>
                </a:tc>
                <a:tc>
                  <a:txBody>
                    <a:bodyPr/>
                    <a:lstStyle/>
                    <a:p>
                      <a:pPr algn="ctr"/>
                      <a:r>
                        <a:rPr lang="en-US" dirty="0"/>
                        <a:t>float</a:t>
                      </a:r>
                    </a:p>
                  </a:txBody>
                  <a:tcPr anchor="ctr"/>
                </a:tc>
                <a:tc>
                  <a:txBody>
                    <a:bodyPr/>
                    <a:lstStyle/>
                    <a:p>
                      <a:pPr algn="ctr"/>
                      <a:r>
                        <a:rPr lang="en-US" dirty="0"/>
                        <a:t>Numbers with a decimal point: </a:t>
                      </a:r>
                      <a:r>
                        <a:rPr lang="en-US" b="1" dirty="0"/>
                        <a:t>2.3  41.6  507.912</a:t>
                      </a:r>
                    </a:p>
                  </a:txBody>
                  <a:tcPr anchor="ctr"/>
                </a:tc>
                <a:extLst>
                  <a:ext uri="{0D108BD9-81ED-4DB2-BD59-A6C34878D82A}">
                    <a16:rowId xmlns:a16="http://schemas.microsoft.com/office/drawing/2014/main" val="706828118"/>
                  </a:ext>
                </a:extLst>
              </a:tr>
              <a:tr h="654944">
                <a:tc>
                  <a:txBody>
                    <a:bodyPr/>
                    <a:lstStyle/>
                    <a:p>
                      <a:pPr algn="ctr"/>
                      <a:r>
                        <a:rPr lang="en-US" dirty="0"/>
                        <a:t>String</a:t>
                      </a:r>
                    </a:p>
                  </a:txBody>
                  <a:tcPr anchor="ctr"/>
                </a:tc>
                <a:tc>
                  <a:txBody>
                    <a:bodyPr/>
                    <a:lstStyle/>
                    <a:p>
                      <a:pPr algn="ctr"/>
                      <a:r>
                        <a:rPr lang="en-US" dirty="0"/>
                        <a:t>str</a:t>
                      </a:r>
                    </a:p>
                  </a:txBody>
                  <a:tcPr anchor="ctr"/>
                </a:tc>
                <a:tc>
                  <a:txBody>
                    <a:bodyPr/>
                    <a:lstStyle/>
                    <a:p>
                      <a:pPr algn="ctr"/>
                      <a:r>
                        <a:rPr lang="en-US" dirty="0"/>
                        <a:t>Ordered sequence of characters: </a:t>
                      </a:r>
                    </a:p>
                    <a:p>
                      <a:pPr algn="ctr"/>
                      <a:r>
                        <a:rPr lang="en-US" b="1" dirty="0"/>
                        <a:t>‘hello world’  ‘Jack123’  “200”  “</a:t>
                      </a:r>
                      <a:r>
                        <a:rPr lang="ja-JP" altLang="en-US" sz="1800" b="1" i="0" kern="1200">
                          <a:solidFill>
                            <a:schemeClr val="dk1"/>
                          </a:solidFill>
                          <a:effectLst/>
                          <a:latin typeface="+mn-lt"/>
                          <a:ea typeface="+mn-ea"/>
                          <a:cs typeface="+mn-cs"/>
                        </a:rPr>
                        <a:t>馬 </a:t>
                      </a:r>
                      <a:r>
                        <a:rPr lang="en-US" altLang="ja-JP" sz="1800" b="1" i="0" kern="1200" dirty="0">
                          <a:solidFill>
                            <a:schemeClr val="dk1"/>
                          </a:solidFill>
                          <a:effectLst/>
                          <a:latin typeface="+mn-lt"/>
                          <a:ea typeface="+mn-ea"/>
                          <a:cs typeface="+mn-cs"/>
                        </a:rPr>
                        <a:t>/ </a:t>
                      </a:r>
                      <a:r>
                        <a:rPr lang="ja-JP" altLang="en-US" sz="1800" b="1" i="0" kern="1200">
                          <a:solidFill>
                            <a:schemeClr val="dk1"/>
                          </a:solidFill>
                          <a:effectLst/>
                          <a:latin typeface="+mn-lt"/>
                          <a:ea typeface="+mn-ea"/>
                          <a:cs typeface="+mn-cs"/>
                        </a:rPr>
                        <a:t>马</a:t>
                      </a:r>
                      <a:r>
                        <a:rPr lang="en-US" altLang="ja-JP" sz="1800" b="1" i="0" kern="1200" dirty="0">
                          <a:solidFill>
                            <a:schemeClr val="dk1"/>
                          </a:solidFill>
                          <a:effectLst/>
                          <a:latin typeface="+mn-lt"/>
                          <a:ea typeface="+mn-ea"/>
                          <a:cs typeface="+mn-cs"/>
                        </a:rPr>
                        <a:t>”</a:t>
                      </a:r>
                      <a:endParaRPr lang="en-US" b="1" dirty="0"/>
                    </a:p>
                  </a:txBody>
                  <a:tcPr anchor="ctr"/>
                </a:tc>
                <a:extLst>
                  <a:ext uri="{0D108BD9-81ED-4DB2-BD59-A6C34878D82A}">
                    <a16:rowId xmlns:a16="http://schemas.microsoft.com/office/drawing/2014/main" val="826462225"/>
                  </a:ext>
                </a:extLst>
              </a:tr>
              <a:tr h="654944">
                <a:tc>
                  <a:txBody>
                    <a:bodyPr/>
                    <a:lstStyle/>
                    <a:p>
                      <a:pPr algn="ctr"/>
                      <a:r>
                        <a:rPr lang="en-US" dirty="0"/>
                        <a:t>List</a:t>
                      </a:r>
                    </a:p>
                  </a:txBody>
                  <a:tcPr anchor="ctr"/>
                </a:tc>
                <a:tc>
                  <a:txBody>
                    <a:bodyPr/>
                    <a:lstStyle/>
                    <a:p>
                      <a:pPr algn="ctr"/>
                      <a:r>
                        <a:rPr lang="en-US" dirty="0"/>
                        <a:t>list</a:t>
                      </a:r>
                    </a:p>
                  </a:txBody>
                  <a:tcPr anchor="ctr"/>
                </a:tc>
                <a:tc>
                  <a:txBody>
                    <a:bodyPr/>
                    <a:lstStyle/>
                    <a:p>
                      <a:pPr algn="ctr"/>
                      <a:r>
                        <a:rPr lang="en-US" dirty="0"/>
                        <a:t>Ordered sequence of separate objects: </a:t>
                      </a:r>
                      <a:r>
                        <a:rPr lang="en-US" b="1" dirty="0"/>
                        <a:t> </a:t>
                      </a:r>
                    </a:p>
                    <a:p>
                      <a:pPr algn="ctr"/>
                      <a:r>
                        <a:rPr lang="en-US" b="1" dirty="0"/>
                        <a:t>[15, “dog”, “200”]</a:t>
                      </a:r>
                      <a:endParaRPr lang="en-US" dirty="0"/>
                    </a:p>
                  </a:txBody>
                  <a:tcPr anchor="ctr"/>
                </a:tc>
                <a:extLst>
                  <a:ext uri="{0D108BD9-81ED-4DB2-BD59-A6C34878D82A}">
                    <a16:rowId xmlns:a16="http://schemas.microsoft.com/office/drawing/2014/main" val="3143412574"/>
                  </a:ext>
                </a:extLst>
              </a:tr>
              <a:tr h="935635">
                <a:tc>
                  <a:txBody>
                    <a:bodyPr/>
                    <a:lstStyle/>
                    <a:p>
                      <a:pPr algn="ctr"/>
                      <a:r>
                        <a:rPr lang="en-US" dirty="0"/>
                        <a:t>Dictionary</a:t>
                      </a:r>
                    </a:p>
                  </a:txBody>
                  <a:tcPr anchor="ctr"/>
                </a:tc>
                <a:tc>
                  <a:txBody>
                    <a:bodyPr/>
                    <a:lstStyle/>
                    <a:p>
                      <a:pPr algn="ctr"/>
                      <a:r>
                        <a:rPr lang="en-US" dirty="0" err="1"/>
                        <a:t>dict</a:t>
                      </a:r>
                      <a:endParaRPr lang="en-US" dirty="0"/>
                    </a:p>
                  </a:txBody>
                  <a:tcPr anchor="ctr"/>
                </a:tc>
                <a:tc>
                  <a:txBody>
                    <a:bodyPr/>
                    <a:lstStyle/>
                    <a:p>
                      <a:pPr algn="ctr"/>
                      <a:r>
                        <a:rPr lang="en-US" dirty="0"/>
                        <a:t>Unordered </a:t>
                      </a:r>
                      <a:r>
                        <a:rPr lang="en-US" dirty="0" err="1"/>
                        <a:t>key:value</a:t>
                      </a:r>
                      <a:r>
                        <a:rPr lang="en-US" dirty="0"/>
                        <a:t> pairs:  </a:t>
                      </a:r>
                    </a:p>
                    <a:p>
                      <a:pPr algn="ctr"/>
                      <a:r>
                        <a:rPr lang="en-US" b="1" dirty="0"/>
                        <a:t>{“key here” : “value  here”, “name” : “Emily”, “workplace”: “Allen Institute”</a:t>
                      </a:r>
                      <a:endParaRPr lang="en-US" dirty="0"/>
                    </a:p>
                  </a:txBody>
                  <a:tcPr anchor="ctr"/>
                </a:tc>
                <a:extLst>
                  <a:ext uri="{0D108BD9-81ED-4DB2-BD59-A6C34878D82A}">
                    <a16:rowId xmlns:a16="http://schemas.microsoft.com/office/drawing/2014/main" val="215272201"/>
                  </a:ext>
                </a:extLst>
              </a:tr>
              <a:tr h="654944">
                <a:tc>
                  <a:txBody>
                    <a:bodyPr/>
                    <a:lstStyle/>
                    <a:p>
                      <a:pPr algn="ctr"/>
                      <a:r>
                        <a:rPr lang="en-US" dirty="0"/>
                        <a:t>Set</a:t>
                      </a:r>
                    </a:p>
                  </a:txBody>
                  <a:tcPr anchor="ctr"/>
                </a:tc>
                <a:tc>
                  <a:txBody>
                    <a:bodyPr/>
                    <a:lstStyle/>
                    <a:p>
                      <a:pPr algn="ctr"/>
                      <a:r>
                        <a:rPr lang="en-US" dirty="0"/>
                        <a:t>set</a:t>
                      </a:r>
                    </a:p>
                  </a:txBody>
                  <a:tcPr anchor="ctr"/>
                </a:tc>
                <a:tc>
                  <a:txBody>
                    <a:bodyPr/>
                    <a:lstStyle/>
                    <a:p>
                      <a:pPr algn="ctr"/>
                      <a:r>
                        <a:rPr lang="en-US" dirty="0"/>
                        <a:t>Unordered collection of </a:t>
                      </a:r>
                      <a:r>
                        <a:rPr lang="en-US" i="1" dirty="0"/>
                        <a:t>unique</a:t>
                      </a:r>
                      <a:r>
                        <a:rPr lang="en-US" i="0" dirty="0"/>
                        <a:t> objects:  </a:t>
                      </a:r>
                    </a:p>
                    <a:p>
                      <a:pPr algn="ctr"/>
                      <a:r>
                        <a:rPr lang="en-US" b="1" i="0" dirty="0"/>
                        <a:t>{‘a’, ‘b’, ‘c’}</a:t>
                      </a:r>
                      <a:endParaRPr lang="en-US" b="1" dirty="0"/>
                    </a:p>
                  </a:txBody>
                  <a:tcPr anchor="ctr"/>
                </a:tc>
                <a:extLst>
                  <a:ext uri="{0D108BD9-81ED-4DB2-BD59-A6C34878D82A}">
                    <a16:rowId xmlns:a16="http://schemas.microsoft.com/office/drawing/2014/main" val="193331950"/>
                  </a:ext>
                </a:extLst>
              </a:tr>
              <a:tr h="603218">
                <a:tc>
                  <a:txBody>
                    <a:bodyPr/>
                    <a:lstStyle/>
                    <a:p>
                      <a:pPr algn="ctr"/>
                      <a:r>
                        <a:rPr lang="en-US" dirty="0"/>
                        <a:t>Boolean</a:t>
                      </a:r>
                    </a:p>
                  </a:txBody>
                  <a:tcPr anchor="ctr"/>
                </a:tc>
                <a:tc>
                  <a:txBody>
                    <a:bodyPr/>
                    <a:lstStyle/>
                    <a:p>
                      <a:pPr algn="ctr"/>
                      <a:r>
                        <a:rPr lang="en-US" dirty="0"/>
                        <a:t>bool</a:t>
                      </a:r>
                    </a:p>
                  </a:txBody>
                  <a:tcPr anchor="ctr"/>
                </a:tc>
                <a:tc>
                  <a:txBody>
                    <a:bodyPr/>
                    <a:lstStyle/>
                    <a:p>
                      <a:pPr algn="ctr"/>
                      <a:r>
                        <a:rPr lang="en-US" dirty="0"/>
                        <a:t>Logical value indicating </a:t>
                      </a:r>
                      <a:r>
                        <a:rPr lang="en-US" b="1" dirty="0"/>
                        <a:t>True</a:t>
                      </a:r>
                      <a:r>
                        <a:rPr lang="en-US" b="0" dirty="0"/>
                        <a:t> or </a:t>
                      </a:r>
                      <a:r>
                        <a:rPr lang="en-US" b="1" dirty="0"/>
                        <a:t>False</a:t>
                      </a:r>
                      <a:endParaRPr lang="en-US" dirty="0"/>
                    </a:p>
                  </a:txBody>
                  <a:tcPr anchor="ctr"/>
                </a:tc>
                <a:extLst>
                  <a:ext uri="{0D108BD9-81ED-4DB2-BD59-A6C34878D82A}">
                    <a16:rowId xmlns:a16="http://schemas.microsoft.com/office/drawing/2014/main" val="206240051"/>
                  </a:ext>
                </a:extLst>
              </a:tr>
            </a:tbl>
          </a:graphicData>
        </a:graphic>
      </p:graphicFrame>
    </p:spTree>
    <p:extLst>
      <p:ext uri="{BB962C8B-B14F-4D97-AF65-F5344CB8AC3E}">
        <p14:creationId xmlns:p14="http://schemas.microsoft.com/office/powerpoint/2010/main" val="20001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 and Operators</a:t>
            </a:r>
          </a:p>
        </p:txBody>
      </p:sp>
      <p:sp>
        <p:nvSpPr>
          <p:cNvPr id="3" name="Text Placeholder 2"/>
          <p:cNvSpPr>
            <a:spLocks noGrp="1"/>
          </p:cNvSpPr>
          <p:nvPr>
            <p:ph type="body" sz="quarter" idx="13"/>
          </p:nvPr>
        </p:nvSpPr>
        <p:spPr>
          <a:xfrm>
            <a:off x="685800" y="1009564"/>
            <a:ext cx="7772400" cy="4940898"/>
          </a:xfrm>
        </p:spPr>
        <p:txBody>
          <a:bodyPr/>
          <a:lstStyle/>
          <a:p>
            <a:pPr marL="342900" indent="-342900">
              <a:buFont typeface="Arial" panose="020B0604020202020204" pitchFamily="34" charset="0"/>
              <a:buChar char="•"/>
            </a:pPr>
            <a:r>
              <a:rPr lang="en-US" b="0" dirty="0"/>
              <a:t>Sometimes, you want to leave a note to yourself (or others) in your code. This is called a comment. Do it more often than you think is necessary! You will definitely *not* remember what you were thinking by tomorrow!</a:t>
            </a:r>
          </a:p>
          <a:p>
            <a:pPr marL="342900" indent="-342900">
              <a:buFont typeface="Arial" panose="020B0604020202020204" pitchFamily="34" charset="0"/>
              <a:buChar char="•"/>
            </a:pPr>
            <a:r>
              <a:rPr lang="en-US" b="0" dirty="0"/>
              <a:t>The comment “operator”, or special character that implies mathematical or logical operations, is # - Anything following the # will be ignored by your code (operators work like the “keywords” we mentioned earlier).</a:t>
            </a:r>
          </a:p>
          <a:p>
            <a:pPr marL="342900" indent="-342900">
              <a:buFont typeface="Arial" panose="020B0604020202020204" pitchFamily="34" charset="0"/>
              <a:buChar char="•"/>
            </a:pPr>
            <a:r>
              <a:rPr lang="en-US" b="0" dirty="0"/>
              <a:t>For reference, Here’s a short list of keywords (left) and operators (right) so you know what to avoid:</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p:txBody>
      </p:sp>
      <p:sp>
        <p:nvSpPr>
          <p:cNvPr id="4" name="Footer Placeholder 3"/>
          <p:cNvSpPr>
            <a:spLocks noGrp="1"/>
          </p:cNvSpPr>
          <p:nvPr>
            <p:ph type="ftr" sz="quarter" idx="11"/>
          </p:nvPr>
        </p:nvSpPr>
        <p:spPr/>
        <p:txBody>
          <a:bodyPr/>
          <a:lstStyle/>
          <a:p>
            <a:r>
              <a:rPr lang="en-US" dirty="0"/>
              <a:t>alleninstitute.org | brain-map.org</a:t>
            </a:r>
          </a:p>
        </p:txBody>
      </p:sp>
      <p:sp>
        <p:nvSpPr>
          <p:cNvPr id="5" name="Slide Number Placeholder 4"/>
          <p:cNvSpPr>
            <a:spLocks noGrp="1"/>
          </p:cNvSpPr>
          <p:nvPr>
            <p:ph type="sldNum" sz="quarter" idx="12"/>
          </p:nvPr>
        </p:nvSpPr>
        <p:spPr/>
        <p:txBody>
          <a:bodyPr/>
          <a:lstStyle/>
          <a:p>
            <a:fld id="{50FD97DE-01AB-4708-81E4-3268D90D61F9}" type="slidenum">
              <a:rPr lang="en-US" smtClean="0"/>
              <a:pPr/>
              <a:t>7</a:t>
            </a:fld>
            <a:endParaRPr lang="en-US"/>
          </a:p>
        </p:txBody>
      </p:sp>
      <p:pic>
        <p:nvPicPr>
          <p:cNvPr id="6" name="Picture 5" descr="&lt;strong&gt;Python&lt;/strong&gt; programming tutorial | What is &lt;strong&gt;Python&lt;/strong&gt;,Statement,Interpre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87" y="4369909"/>
            <a:ext cx="3881754" cy="2072559"/>
          </a:xfrm>
          <a:prstGeom prst="rect">
            <a:avLst/>
          </a:prstGeom>
        </p:spPr>
      </p:pic>
      <p:pic>
        <p:nvPicPr>
          <p:cNvPr id="7" name="Picture 6" descr="&lt;strong&gt;Python&lt;/strong&gt; numbers - The &lt;strong&gt;Python&lt;/strong&gt; Guru"/>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60" y="4339389"/>
            <a:ext cx="3962400" cy="2133600"/>
          </a:xfrm>
          <a:prstGeom prst="rect">
            <a:avLst/>
          </a:prstGeom>
        </p:spPr>
      </p:pic>
    </p:spTree>
    <p:extLst>
      <p:ext uri="{BB962C8B-B14F-4D97-AF65-F5344CB8AC3E}">
        <p14:creationId xmlns:p14="http://schemas.microsoft.com/office/powerpoint/2010/main" val="36995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to some Practice!</a:t>
            </a:r>
          </a:p>
        </p:txBody>
      </p:sp>
      <p:sp>
        <p:nvSpPr>
          <p:cNvPr id="3" name="Text Placeholder 2"/>
          <p:cNvSpPr>
            <a:spLocks noGrp="1"/>
          </p:cNvSpPr>
          <p:nvPr>
            <p:ph type="body" idx="1"/>
          </p:nvPr>
        </p:nvSpPr>
        <p:spPr/>
        <p:txBody>
          <a:bodyPr>
            <a:normAutofit/>
          </a:bodyPr>
          <a:lstStyle/>
          <a:p>
            <a:r>
              <a:rPr lang="en-US" b="0" dirty="0"/>
              <a:t>Write a script that solves and prints the result of 23 * 71</a:t>
            </a:r>
          </a:p>
          <a:p>
            <a:pPr marL="342900" indent="-342900">
              <a:buFont typeface="Arial" panose="020B0604020202020204" pitchFamily="34" charset="0"/>
              <a:buChar char="•"/>
            </a:pPr>
            <a:endParaRPr lang="en-US" b="0" dirty="0"/>
          </a:p>
          <a:p>
            <a:r>
              <a:rPr lang="en-US" b="0" dirty="0"/>
              <a:t>Write a script that checks if the answer to the previous script is greater than 200</a:t>
            </a:r>
            <a:endParaRPr lang="en-US" dirty="0"/>
          </a:p>
          <a:p>
            <a:endParaRPr lang="en-US" dirty="0"/>
          </a:p>
          <a:p>
            <a:endParaRPr lang="en-US" b="0" dirty="0"/>
          </a:p>
        </p:txBody>
      </p:sp>
      <p:sp>
        <p:nvSpPr>
          <p:cNvPr id="4" name="Footer Placeholder 3"/>
          <p:cNvSpPr>
            <a:spLocks noGrp="1"/>
          </p:cNvSpPr>
          <p:nvPr>
            <p:ph type="ftr" sz="quarter" idx="11"/>
          </p:nvPr>
        </p:nvSpPr>
        <p:spPr/>
        <p:txBody>
          <a:bodyPr/>
          <a:lstStyle/>
          <a:p>
            <a:r>
              <a:rPr lang="en-US"/>
              <a:t>alleninstitute.org | brain-map.org</a:t>
            </a:r>
            <a:endParaRPr lang="en-US" dirty="0"/>
          </a:p>
        </p:txBody>
      </p:sp>
      <p:sp>
        <p:nvSpPr>
          <p:cNvPr id="5" name="Slide Number Placeholder 4"/>
          <p:cNvSpPr>
            <a:spLocks noGrp="1"/>
          </p:cNvSpPr>
          <p:nvPr>
            <p:ph type="sldNum" sz="quarter" idx="12"/>
          </p:nvPr>
        </p:nvSpPr>
        <p:spPr/>
        <p:txBody>
          <a:bodyPr/>
          <a:lstStyle/>
          <a:p>
            <a:fld id="{50FD97DE-01AB-4708-81E4-3268D90D61F9}" type="slidenum">
              <a:rPr lang="en-US" smtClean="0"/>
              <a:pPr/>
              <a:t>8</a:t>
            </a:fld>
            <a:endParaRPr lang="en-US"/>
          </a:p>
        </p:txBody>
      </p:sp>
    </p:spTree>
    <p:extLst>
      <p:ext uri="{BB962C8B-B14F-4D97-AF65-F5344CB8AC3E}">
        <p14:creationId xmlns:p14="http://schemas.microsoft.com/office/powerpoint/2010/main" val="41538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DF2-01D7-4B1E-8564-2DE23FB741B6}"/>
              </a:ext>
            </a:extLst>
          </p:cNvPr>
          <p:cNvSpPr>
            <a:spLocks noGrp="1"/>
          </p:cNvSpPr>
          <p:nvPr>
            <p:ph type="title"/>
          </p:nvPr>
        </p:nvSpPr>
        <p:spPr>
          <a:xfrm>
            <a:off x="771433" y="412749"/>
            <a:ext cx="7772400" cy="1362075"/>
          </a:xfrm>
        </p:spPr>
        <p:txBody>
          <a:bodyPr/>
          <a:lstStyle/>
          <a:p>
            <a:r>
              <a:rPr lang="en-US" dirty="0"/>
              <a:t>STORY TIME!</a:t>
            </a:r>
          </a:p>
        </p:txBody>
      </p:sp>
      <p:sp>
        <p:nvSpPr>
          <p:cNvPr id="3" name="Text Placeholder 2">
            <a:extLst>
              <a:ext uri="{FF2B5EF4-FFF2-40B4-BE49-F238E27FC236}">
                <a16:creationId xmlns:a16="http://schemas.microsoft.com/office/drawing/2014/main" id="{B452F144-B433-478A-89D8-42A02242A485}"/>
              </a:ext>
            </a:extLst>
          </p:cNvPr>
          <p:cNvSpPr>
            <a:spLocks noGrp="1"/>
          </p:cNvSpPr>
          <p:nvPr>
            <p:ph type="body" idx="1"/>
          </p:nvPr>
        </p:nvSpPr>
        <p:spPr>
          <a:xfrm>
            <a:off x="685800" y="2174410"/>
            <a:ext cx="7772400" cy="3833978"/>
          </a:xfrm>
        </p:spPr>
        <p:txBody>
          <a:bodyPr>
            <a:normAutofit fontScale="92500" lnSpcReduction="10000"/>
          </a:bodyPr>
          <a:lstStyle/>
          <a:p>
            <a:r>
              <a:rPr lang="en-US" dirty="0"/>
              <a:t>Last week your lab ran the same experiment twice on different days,  all using (what they thought) were samples from the same batch. Each experiment should have generated 5 good pieces of data.</a:t>
            </a:r>
          </a:p>
          <a:p>
            <a:r>
              <a:rPr lang="en-US" dirty="0"/>
              <a:t>However, when the results came in, your team realized that both experiments turned out totally differently! Some of the resulting data was junk, and other parts were perfectly fine, and no one is sure of precisely what was different.</a:t>
            </a:r>
          </a:p>
          <a:p>
            <a:r>
              <a:rPr lang="en-US" dirty="0"/>
              <a:t>You’ve been asked to investigate the experiment data for a potential cause for your upcoming data review meeting – can you find the answer? </a:t>
            </a:r>
          </a:p>
          <a:p>
            <a:r>
              <a:rPr lang="en-US" dirty="0"/>
              <a:t>First, let’s find out what tools we can use to solve this mystery!</a:t>
            </a:r>
          </a:p>
          <a:p>
            <a:pPr marL="342900" indent="-342900">
              <a:buFontTx/>
              <a:buChar char="-"/>
            </a:pPr>
            <a:endParaRPr lang="en-US" dirty="0"/>
          </a:p>
        </p:txBody>
      </p:sp>
      <p:sp>
        <p:nvSpPr>
          <p:cNvPr id="4" name="Footer Placeholder 3">
            <a:extLst>
              <a:ext uri="{FF2B5EF4-FFF2-40B4-BE49-F238E27FC236}">
                <a16:creationId xmlns:a16="http://schemas.microsoft.com/office/drawing/2014/main" id="{D06CD44B-9272-4CA5-AFFC-3E266DF4CB69}"/>
              </a:ext>
            </a:extLst>
          </p:cNvPr>
          <p:cNvSpPr>
            <a:spLocks noGrp="1"/>
          </p:cNvSpPr>
          <p:nvPr>
            <p:ph type="ftr" sz="quarter" idx="11"/>
          </p:nvPr>
        </p:nvSpPr>
        <p:spPr/>
        <p:txBody>
          <a:bodyPr/>
          <a:lstStyle/>
          <a:p>
            <a:r>
              <a:rPr lang="en-US"/>
              <a:t>alleninstitute.org | brain-map.org</a:t>
            </a:r>
            <a:endParaRPr lang="en-US" dirty="0"/>
          </a:p>
        </p:txBody>
      </p:sp>
      <p:sp>
        <p:nvSpPr>
          <p:cNvPr id="5" name="Slide Number Placeholder 4">
            <a:extLst>
              <a:ext uri="{FF2B5EF4-FFF2-40B4-BE49-F238E27FC236}">
                <a16:creationId xmlns:a16="http://schemas.microsoft.com/office/drawing/2014/main" id="{ADC9EFA2-1F1E-46AC-9CC0-4FFC4B0C26CB}"/>
              </a:ext>
            </a:extLst>
          </p:cNvPr>
          <p:cNvSpPr>
            <a:spLocks noGrp="1"/>
          </p:cNvSpPr>
          <p:nvPr>
            <p:ph type="sldNum" sz="quarter" idx="12"/>
          </p:nvPr>
        </p:nvSpPr>
        <p:spPr/>
        <p:txBody>
          <a:bodyPr/>
          <a:lstStyle/>
          <a:p>
            <a:fld id="{50FD97DE-01AB-4708-81E4-3268D90D61F9}" type="slidenum">
              <a:rPr lang="en-US" smtClean="0"/>
              <a:pPr/>
              <a:t>9</a:t>
            </a:fld>
            <a:endParaRPr lang="en-US"/>
          </a:p>
        </p:txBody>
      </p:sp>
      <p:pic>
        <p:nvPicPr>
          <p:cNvPr id="7" name="Picture 6" descr="A person holding a computer&#10;&#10;Description automatically generated with low confidence">
            <a:extLst>
              <a:ext uri="{FF2B5EF4-FFF2-40B4-BE49-F238E27FC236}">
                <a16:creationId xmlns:a16="http://schemas.microsoft.com/office/drawing/2014/main" id="{4B03D645-4299-4854-938A-E00AEEE064A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7370" y="0"/>
            <a:ext cx="2033588" cy="2028825"/>
          </a:xfrm>
          <a:prstGeom prst="rect">
            <a:avLst/>
          </a:prstGeom>
        </p:spPr>
      </p:pic>
      <p:pic>
        <p:nvPicPr>
          <p:cNvPr id="10" name="Picture 9" descr="A picture containing table, cup, indoor, drink&#10;&#10;Description automatically generated">
            <a:extLst>
              <a:ext uri="{FF2B5EF4-FFF2-40B4-BE49-F238E27FC236}">
                <a16:creationId xmlns:a16="http://schemas.microsoft.com/office/drawing/2014/main" id="{BA2CBAF9-F851-4C76-A838-E7D5C75EDA4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19703" y="357891"/>
            <a:ext cx="2211797" cy="1471793"/>
          </a:xfrm>
          <a:prstGeom prst="rect">
            <a:avLst/>
          </a:prstGeom>
        </p:spPr>
      </p:pic>
      <p:pic>
        <p:nvPicPr>
          <p:cNvPr id="13" name="Graphic 12" descr="Question mark with solid fill">
            <a:extLst>
              <a:ext uri="{FF2B5EF4-FFF2-40B4-BE49-F238E27FC236}">
                <a16:creationId xmlns:a16="http://schemas.microsoft.com/office/drawing/2014/main" id="{94EF1F9D-8E98-49CE-A4E2-2C6E13C7E6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4074435">
            <a:off x="7988433" y="312296"/>
            <a:ext cx="914400" cy="914400"/>
          </a:xfrm>
          <a:prstGeom prst="rect">
            <a:avLst/>
          </a:prstGeom>
        </p:spPr>
      </p:pic>
      <p:pic>
        <p:nvPicPr>
          <p:cNvPr id="14" name="Graphic 13" descr="Question mark with solid fill">
            <a:extLst>
              <a:ext uri="{FF2B5EF4-FFF2-40B4-BE49-F238E27FC236}">
                <a16:creationId xmlns:a16="http://schemas.microsoft.com/office/drawing/2014/main" id="{B3D6ECC1-2512-42E6-AEE2-EDB117621F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109551">
            <a:off x="6797258" y="581713"/>
            <a:ext cx="914400" cy="914400"/>
          </a:xfrm>
          <a:prstGeom prst="rect">
            <a:avLst/>
          </a:prstGeom>
        </p:spPr>
      </p:pic>
    </p:spTree>
    <p:extLst>
      <p:ext uri="{BB962C8B-B14F-4D97-AF65-F5344CB8AC3E}">
        <p14:creationId xmlns:p14="http://schemas.microsoft.com/office/powerpoint/2010/main" val="34761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llen 2015">
  <a:themeElements>
    <a:clrScheme name="AIB">
      <a:dk1>
        <a:sysClr val="windowText" lastClr="000000"/>
      </a:dk1>
      <a:lt1>
        <a:sysClr val="window" lastClr="FFFFFF"/>
      </a:lt1>
      <a:dk2>
        <a:srgbClr val="0079C0"/>
      </a:dk2>
      <a:lt2>
        <a:srgbClr val="EEECE1"/>
      </a:lt2>
      <a:accent1>
        <a:srgbClr val="003056"/>
      </a:accent1>
      <a:accent2>
        <a:srgbClr val="60A7E5"/>
      </a:accent2>
      <a:accent3>
        <a:srgbClr val="7E7D7E"/>
      </a:accent3>
      <a:accent4>
        <a:srgbClr val="777777"/>
      </a:accent4>
      <a:accent5>
        <a:srgbClr val="009BFA"/>
      </a:accent5>
      <a:accent6>
        <a:srgbClr val="F2D500"/>
      </a:accent6>
      <a:hlink>
        <a:srgbClr val="0079C0"/>
      </a:hlink>
      <a:folHlink>
        <a:srgbClr val="0089D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C1835321-D24A-4A48-84FA-4CDBACD89173}" vid="{BAD5664C-7535-4FCF-A717-9EC0835F4C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26" ma:contentTypeDescription="Create a new document." ma:contentTypeScope="" ma:versionID="b85d791df9d01f8e6494ae4d314f79dd">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d56d2dd7161b4d6036f9b7a4f2550527"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BABCDF-E484-4E35-BA87-87E5615E3D8A}">
  <ds:schemaRefs>
    <ds:schemaRef ds:uri="http://schemas.microsoft.com/sharepoint/events"/>
  </ds:schemaRefs>
</ds:datastoreItem>
</file>

<file path=customXml/itemProps2.xml><?xml version="1.0" encoding="utf-8"?>
<ds:datastoreItem xmlns:ds="http://schemas.openxmlformats.org/officeDocument/2006/customXml" ds:itemID="{7DDEBEA3-9776-46AA-BB63-9695FAAA59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0c2b688-b411-41a4-b2b0-c43b12e0f7d1"/>
    <ds:schemaRef ds:uri="1ed5f801-d75c-42b9-9dbb-c4699f6f9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A88845-B163-4AFE-BF29-58BABAA4E819}">
  <ds:schemaRefs>
    <ds:schemaRef ds:uri="http://purl.org/dc/elements/1.1/"/>
    <ds:schemaRef ds:uri="http://purl.org/dc/dcmitype/"/>
    <ds:schemaRef ds:uri="70c2b688-b411-41a4-b2b0-c43b12e0f7d1"/>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1ed5f801-d75c-42b9-9dbb-c4699f6f94f8"/>
    <ds:schemaRef ds:uri="http://schemas.microsoft.com/sharepoint/v3"/>
    <ds:schemaRef ds:uri="http://www.w3.org/XML/1998/namespace"/>
    <ds:schemaRef ds:uri="http://purl.org/dc/terms/"/>
  </ds:schemaRefs>
</ds:datastoreItem>
</file>

<file path=customXml/itemProps4.xml><?xml version="1.0" encoding="utf-8"?>
<ds:datastoreItem xmlns:ds="http://schemas.openxmlformats.org/officeDocument/2006/customXml" ds:itemID="{C3A601ED-C1A5-4BCB-A232-3054BE8EE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14964</TotalTime>
  <Words>2195</Words>
  <Application>Microsoft Office PowerPoint</Application>
  <PresentationFormat>On-screen Show (4:3)</PresentationFormat>
  <Paragraphs>191</Paragraphs>
  <Slides>23</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Courier New</vt:lpstr>
      <vt:lpstr>Allen 2015</vt:lpstr>
      <vt:lpstr>Intro to Programming</vt:lpstr>
      <vt:lpstr>Disclaimer</vt:lpstr>
      <vt:lpstr>Getting started</vt:lpstr>
      <vt:lpstr>Getting started</vt:lpstr>
      <vt:lpstr>Summary</vt:lpstr>
      <vt:lpstr>Types cheatsheet</vt:lpstr>
      <vt:lpstr>Keywords and Operators</vt:lpstr>
      <vt:lpstr>On to some Practice!</vt:lpstr>
      <vt:lpstr>STORY TIME!</vt:lpstr>
      <vt:lpstr>Doing more with strings</vt:lpstr>
      <vt:lpstr>JOIN</vt:lpstr>
      <vt:lpstr>Split</vt:lpstr>
      <vt:lpstr>Find</vt:lpstr>
      <vt:lpstr>Replace</vt:lpstr>
      <vt:lpstr>PRACTICE # 2</vt:lpstr>
      <vt:lpstr>Control flow</vt:lpstr>
      <vt:lpstr>If statements</vt:lpstr>
      <vt:lpstr>For Loops</vt:lpstr>
      <vt:lpstr>While Loops</vt:lpstr>
      <vt:lpstr>PRACTICE 3</vt:lpstr>
      <vt:lpstr>Wow, that was a lot!</vt:lpstr>
      <vt:lpstr>Thanks for coming!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OR 2-LINE TITLE OF PRESENTATION</dc:title>
  <dc:creator>Ashley Bockman</dc:creator>
  <cp:lastModifiedBy>Emily Gelfand</cp:lastModifiedBy>
  <cp:revision>81</cp:revision>
  <dcterms:created xsi:type="dcterms:W3CDTF">2018-10-26T16:31:54Z</dcterms:created>
  <dcterms:modified xsi:type="dcterms:W3CDTF">2021-10-20T17:53:00Z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ies>
</file>